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tags/tag2.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2"/>
  </p:notesMasterIdLst>
  <p:sldIdLst>
    <p:sldId id="256" r:id="rId5"/>
    <p:sldId id="282" r:id="rId6"/>
    <p:sldId id="384" r:id="rId7"/>
    <p:sldId id="304" r:id="rId8"/>
    <p:sldId id="271" r:id="rId9"/>
    <p:sldId id="398" r:id="rId10"/>
    <p:sldId id="272" r:id="rId11"/>
    <p:sldId id="265" r:id="rId12"/>
    <p:sldId id="413" r:id="rId13"/>
    <p:sldId id="414" r:id="rId14"/>
    <p:sldId id="266" r:id="rId15"/>
    <p:sldId id="270" r:id="rId16"/>
    <p:sldId id="267" r:id="rId17"/>
    <p:sldId id="404" r:id="rId18"/>
    <p:sldId id="405" r:id="rId19"/>
    <p:sldId id="406" r:id="rId20"/>
    <p:sldId id="407" r:id="rId21"/>
    <p:sldId id="408" r:id="rId22"/>
    <p:sldId id="409" r:id="rId23"/>
    <p:sldId id="410" r:id="rId24"/>
    <p:sldId id="273" r:id="rId25"/>
    <p:sldId id="274" r:id="rId26"/>
    <p:sldId id="275" r:id="rId27"/>
    <p:sldId id="278" r:id="rId28"/>
    <p:sldId id="279" r:id="rId29"/>
    <p:sldId id="280" r:id="rId30"/>
    <p:sldId id="281" r:id="rId31"/>
    <p:sldId id="276" r:id="rId32"/>
    <p:sldId id="283" r:id="rId33"/>
    <p:sldId id="284" r:id="rId34"/>
    <p:sldId id="287" r:id="rId35"/>
    <p:sldId id="285" r:id="rId36"/>
    <p:sldId id="286" r:id="rId37"/>
    <p:sldId id="257" r:id="rId38"/>
    <p:sldId id="399" r:id="rId39"/>
    <p:sldId id="400" r:id="rId40"/>
    <p:sldId id="403" r:id="rId41"/>
    <p:sldId id="401" r:id="rId42"/>
    <p:sldId id="402" r:id="rId43"/>
    <p:sldId id="411" r:id="rId44"/>
    <p:sldId id="412" r:id="rId45"/>
    <p:sldId id="262" r:id="rId46"/>
    <p:sldId id="379" r:id="rId47"/>
    <p:sldId id="381" r:id="rId48"/>
    <p:sldId id="383" r:id="rId49"/>
    <p:sldId id="385" r:id="rId50"/>
    <p:sldId id="386"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28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0DE7D7-2CDF-4DFE-A0E8-63C9CF9C34E4}" v="16" dt="2021-10-12T14:04:58.8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33" autoAdjust="0"/>
    <p:restoredTop sz="73325" autoAdjust="0"/>
  </p:normalViewPr>
  <p:slideViewPr>
    <p:cSldViewPr snapToGrid="0">
      <p:cViewPr varScale="1">
        <p:scale>
          <a:sx n="83" d="100"/>
          <a:sy n="83" d="100"/>
        </p:scale>
        <p:origin x="57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6/11/relationships/changesInfo" Target="changesInfos/changesInfo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than Clouse" userId="8cef2679-35de-4422-b8cb-c69155b58feb" providerId="ADAL" clId="{A40DE7D7-2CDF-4DFE-A0E8-63C9CF9C34E4}"/>
    <pc:docChg chg="undo custSel addSld delSld modSld">
      <pc:chgData name="Nathan Clouse" userId="8cef2679-35de-4422-b8cb-c69155b58feb" providerId="ADAL" clId="{A40DE7D7-2CDF-4DFE-A0E8-63C9CF9C34E4}" dt="2021-10-12T14:10:31.867" v="864" actId="20577"/>
      <pc:docMkLst>
        <pc:docMk/>
      </pc:docMkLst>
      <pc:sldChg chg="del">
        <pc:chgData name="Nathan Clouse" userId="8cef2679-35de-4422-b8cb-c69155b58feb" providerId="ADAL" clId="{A40DE7D7-2CDF-4DFE-A0E8-63C9CF9C34E4}" dt="2021-10-12T13:59:25.476" v="300" actId="47"/>
        <pc:sldMkLst>
          <pc:docMk/>
          <pc:sldMk cId="2417375187" sldId="259"/>
        </pc:sldMkLst>
      </pc:sldChg>
      <pc:sldChg chg="add del">
        <pc:chgData name="Nathan Clouse" userId="8cef2679-35de-4422-b8cb-c69155b58feb" providerId="ADAL" clId="{A40DE7D7-2CDF-4DFE-A0E8-63C9CF9C34E4}" dt="2021-10-12T14:04:58.806" v="385"/>
        <pc:sldMkLst>
          <pc:docMk/>
          <pc:sldMk cId="748211040" sldId="262"/>
        </pc:sldMkLst>
      </pc:sldChg>
      <pc:sldChg chg="addSp delSp modSp mod">
        <pc:chgData name="Nathan Clouse" userId="8cef2679-35de-4422-b8cb-c69155b58feb" providerId="ADAL" clId="{A40DE7D7-2CDF-4DFE-A0E8-63C9CF9C34E4}" dt="2021-10-12T13:52:25.436" v="210"/>
        <pc:sldMkLst>
          <pc:docMk/>
          <pc:sldMk cId="3994143757" sldId="267"/>
        </pc:sldMkLst>
        <pc:spChg chg="mod">
          <ac:chgData name="Nathan Clouse" userId="8cef2679-35de-4422-b8cb-c69155b58feb" providerId="ADAL" clId="{A40DE7D7-2CDF-4DFE-A0E8-63C9CF9C34E4}" dt="2021-10-12T03:00:29.479" v="71" actId="20577"/>
          <ac:spMkLst>
            <pc:docMk/>
            <pc:sldMk cId="3994143757" sldId="267"/>
            <ac:spMk id="3" creationId="{1758287C-80C5-432E-93FE-D4C33BFD08DC}"/>
          </ac:spMkLst>
        </pc:spChg>
        <pc:spChg chg="del">
          <ac:chgData name="Nathan Clouse" userId="8cef2679-35de-4422-b8cb-c69155b58feb" providerId="ADAL" clId="{A40DE7D7-2CDF-4DFE-A0E8-63C9CF9C34E4}" dt="2021-10-12T13:52:25.436" v="210"/>
          <ac:spMkLst>
            <pc:docMk/>
            <pc:sldMk cId="3994143757" sldId="267"/>
            <ac:spMk id="4" creationId="{DFAE49B1-4CBA-4EE1-BB0A-DB9C4933CA0E}"/>
          </ac:spMkLst>
        </pc:spChg>
        <pc:picChg chg="add mod">
          <ac:chgData name="Nathan Clouse" userId="8cef2679-35de-4422-b8cb-c69155b58feb" providerId="ADAL" clId="{A40DE7D7-2CDF-4DFE-A0E8-63C9CF9C34E4}" dt="2021-10-12T13:52:25.436" v="210"/>
          <ac:picMkLst>
            <pc:docMk/>
            <pc:sldMk cId="3994143757" sldId="267"/>
            <ac:picMk id="9218" creationId="{F3BCA4BA-07BA-4F6B-9506-579C329BA5DB}"/>
          </ac:picMkLst>
        </pc:picChg>
      </pc:sldChg>
      <pc:sldChg chg="addSp delSp modSp">
        <pc:chgData name="Nathan Clouse" userId="8cef2679-35de-4422-b8cb-c69155b58feb" providerId="ADAL" clId="{A40DE7D7-2CDF-4DFE-A0E8-63C9CF9C34E4}" dt="2021-10-12T13:47:04.334" v="209"/>
        <pc:sldMkLst>
          <pc:docMk/>
          <pc:sldMk cId="3656668090" sldId="271"/>
        </pc:sldMkLst>
        <pc:spChg chg="del">
          <ac:chgData name="Nathan Clouse" userId="8cef2679-35de-4422-b8cb-c69155b58feb" providerId="ADAL" clId="{A40DE7D7-2CDF-4DFE-A0E8-63C9CF9C34E4}" dt="2021-10-12T13:47:04.334" v="209"/>
          <ac:spMkLst>
            <pc:docMk/>
            <pc:sldMk cId="3656668090" sldId="271"/>
            <ac:spMk id="4" creationId="{4751FF1F-A243-4B90-8922-52E736DFD24E}"/>
          </ac:spMkLst>
        </pc:spChg>
        <pc:picChg chg="add mod">
          <ac:chgData name="Nathan Clouse" userId="8cef2679-35de-4422-b8cb-c69155b58feb" providerId="ADAL" clId="{A40DE7D7-2CDF-4DFE-A0E8-63C9CF9C34E4}" dt="2021-10-12T13:47:04.334" v="209"/>
          <ac:picMkLst>
            <pc:docMk/>
            <pc:sldMk cId="3656668090" sldId="271"/>
            <ac:picMk id="8194" creationId="{10A9CF49-C032-420C-A5F9-222DA3A4AC6F}"/>
          </ac:picMkLst>
        </pc:picChg>
      </pc:sldChg>
      <pc:sldChg chg="addSp delSp modSp">
        <pc:chgData name="Nathan Clouse" userId="8cef2679-35de-4422-b8cb-c69155b58feb" providerId="ADAL" clId="{A40DE7D7-2CDF-4DFE-A0E8-63C9CF9C34E4}" dt="2021-10-12T13:53:40.421" v="211"/>
        <pc:sldMkLst>
          <pc:docMk/>
          <pc:sldMk cId="1722011160" sldId="276"/>
        </pc:sldMkLst>
        <pc:spChg chg="del">
          <ac:chgData name="Nathan Clouse" userId="8cef2679-35de-4422-b8cb-c69155b58feb" providerId="ADAL" clId="{A40DE7D7-2CDF-4DFE-A0E8-63C9CF9C34E4}" dt="2021-10-12T13:53:40.421" v="211"/>
          <ac:spMkLst>
            <pc:docMk/>
            <pc:sldMk cId="1722011160" sldId="276"/>
            <ac:spMk id="6" creationId="{D73A558C-96E6-43AA-8E9F-C5FFF4B99FF8}"/>
          </ac:spMkLst>
        </pc:spChg>
        <pc:picChg chg="add mod">
          <ac:chgData name="Nathan Clouse" userId="8cef2679-35de-4422-b8cb-c69155b58feb" providerId="ADAL" clId="{A40DE7D7-2CDF-4DFE-A0E8-63C9CF9C34E4}" dt="2021-10-12T13:53:40.421" v="211"/>
          <ac:picMkLst>
            <pc:docMk/>
            <pc:sldMk cId="1722011160" sldId="276"/>
            <ac:picMk id="10242" creationId="{00FB3297-AFCC-4C7A-AD6F-A3C67489C593}"/>
          </ac:picMkLst>
        </pc:picChg>
      </pc:sldChg>
      <pc:sldChg chg="modSp mod">
        <pc:chgData name="Nathan Clouse" userId="8cef2679-35de-4422-b8cb-c69155b58feb" providerId="ADAL" clId="{A40DE7D7-2CDF-4DFE-A0E8-63C9CF9C34E4}" dt="2021-10-12T13:58:15.955" v="299" actId="20577"/>
        <pc:sldMkLst>
          <pc:docMk/>
          <pc:sldMk cId="3756947026" sldId="401"/>
        </pc:sldMkLst>
        <pc:spChg chg="mod">
          <ac:chgData name="Nathan Clouse" userId="8cef2679-35de-4422-b8cb-c69155b58feb" providerId="ADAL" clId="{A40DE7D7-2CDF-4DFE-A0E8-63C9CF9C34E4}" dt="2021-10-12T13:58:15.955" v="299" actId="20577"/>
          <ac:spMkLst>
            <pc:docMk/>
            <pc:sldMk cId="3756947026" sldId="401"/>
            <ac:spMk id="4" creationId="{EC53DCBB-F65A-4347-B4F3-ACC6C41D7332}"/>
          </ac:spMkLst>
        </pc:spChg>
      </pc:sldChg>
      <pc:sldChg chg="modSp mod">
        <pc:chgData name="Nathan Clouse" userId="8cef2679-35de-4422-b8cb-c69155b58feb" providerId="ADAL" clId="{A40DE7D7-2CDF-4DFE-A0E8-63C9CF9C34E4}" dt="2021-10-12T14:06:13.360" v="543" actId="20577"/>
        <pc:sldMkLst>
          <pc:docMk/>
          <pc:sldMk cId="1986942145" sldId="402"/>
        </pc:sldMkLst>
        <pc:spChg chg="mod">
          <ac:chgData name="Nathan Clouse" userId="8cef2679-35de-4422-b8cb-c69155b58feb" providerId="ADAL" clId="{A40DE7D7-2CDF-4DFE-A0E8-63C9CF9C34E4}" dt="2021-10-12T14:05:58.744" v="521" actId="20577"/>
          <ac:spMkLst>
            <pc:docMk/>
            <pc:sldMk cId="1986942145" sldId="402"/>
            <ac:spMk id="2" creationId="{F0A02214-16AD-4433-B278-4FBA9F19487D}"/>
          </ac:spMkLst>
        </pc:spChg>
        <pc:spChg chg="mod">
          <ac:chgData name="Nathan Clouse" userId="8cef2679-35de-4422-b8cb-c69155b58feb" providerId="ADAL" clId="{A40DE7D7-2CDF-4DFE-A0E8-63C9CF9C34E4}" dt="2021-10-12T14:06:13.360" v="543" actId="20577"/>
          <ac:spMkLst>
            <pc:docMk/>
            <pc:sldMk cId="1986942145" sldId="402"/>
            <ac:spMk id="3" creationId="{EB23990A-85BB-4CD8-8C4C-2B2905E9C04E}"/>
          </ac:spMkLst>
        </pc:spChg>
      </pc:sldChg>
      <pc:sldChg chg="addSp delSp modSp new mod modClrScheme chgLayout">
        <pc:chgData name="Nathan Clouse" userId="8cef2679-35de-4422-b8cb-c69155b58feb" providerId="ADAL" clId="{A40DE7D7-2CDF-4DFE-A0E8-63C9CF9C34E4}" dt="2021-10-12T13:39:18.892" v="183" actId="20577"/>
        <pc:sldMkLst>
          <pc:docMk/>
          <pc:sldMk cId="1845693179" sldId="404"/>
        </pc:sldMkLst>
        <pc:spChg chg="del mod ord">
          <ac:chgData name="Nathan Clouse" userId="8cef2679-35de-4422-b8cb-c69155b58feb" providerId="ADAL" clId="{A40DE7D7-2CDF-4DFE-A0E8-63C9CF9C34E4}" dt="2021-10-12T13:19:00.717" v="73" actId="700"/>
          <ac:spMkLst>
            <pc:docMk/>
            <pc:sldMk cId="1845693179" sldId="404"/>
            <ac:spMk id="2" creationId="{076F7AE3-8708-40CC-B3B7-4621FEE4E06A}"/>
          </ac:spMkLst>
        </pc:spChg>
        <pc:spChg chg="del mod ord">
          <ac:chgData name="Nathan Clouse" userId="8cef2679-35de-4422-b8cb-c69155b58feb" providerId="ADAL" clId="{A40DE7D7-2CDF-4DFE-A0E8-63C9CF9C34E4}" dt="2021-10-12T13:19:00.717" v="73" actId="700"/>
          <ac:spMkLst>
            <pc:docMk/>
            <pc:sldMk cId="1845693179" sldId="404"/>
            <ac:spMk id="3" creationId="{A0ACD07A-209A-4A25-A55F-7F1EA1D8A08D}"/>
          </ac:spMkLst>
        </pc:spChg>
        <pc:spChg chg="del">
          <ac:chgData name="Nathan Clouse" userId="8cef2679-35de-4422-b8cb-c69155b58feb" providerId="ADAL" clId="{A40DE7D7-2CDF-4DFE-A0E8-63C9CF9C34E4}" dt="2021-10-12T13:19:00.717" v="73" actId="700"/>
          <ac:spMkLst>
            <pc:docMk/>
            <pc:sldMk cId="1845693179" sldId="404"/>
            <ac:spMk id="4" creationId="{CE97B053-3B28-497A-9775-BFFC67E3A9C7}"/>
          </ac:spMkLst>
        </pc:spChg>
        <pc:spChg chg="add mod ord">
          <ac:chgData name="Nathan Clouse" userId="8cef2679-35de-4422-b8cb-c69155b58feb" providerId="ADAL" clId="{A40DE7D7-2CDF-4DFE-A0E8-63C9CF9C34E4}" dt="2021-10-12T13:39:18.892" v="183" actId="20577"/>
          <ac:spMkLst>
            <pc:docMk/>
            <pc:sldMk cId="1845693179" sldId="404"/>
            <ac:spMk id="5" creationId="{E60C93FC-9DFE-4DB3-A970-2EBE48F671C6}"/>
          </ac:spMkLst>
        </pc:spChg>
        <pc:spChg chg="add del mod ord">
          <ac:chgData name="Nathan Clouse" userId="8cef2679-35de-4422-b8cb-c69155b58feb" providerId="ADAL" clId="{A40DE7D7-2CDF-4DFE-A0E8-63C9CF9C34E4}" dt="2021-10-12T13:19:05.770" v="74"/>
          <ac:spMkLst>
            <pc:docMk/>
            <pc:sldMk cId="1845693179" sldId="404"/>
            <ac:spMk id="6" creationId="{6B50DD6C-FF9B-4642-82CA-5E5AC9E333AE}"/>
          </ac:spMkLst>
        </pc:spChg>
        <pc:picChg chg="add mod">
          <ac:chgData name="Nathan Clouse" userId="8cef2679-35de-4422-b8cb-c69155b58feb" providerId="ADAL" clId="{A40DE7D7-2CDF-4DFE-A0E8-63C9CF9C34E4}" dt="2021-10-12T13:19:05.770" v="74"/>
          <ac:picMkLst>
            <pc:docMk/>
            <pc:sldMk cId="1845693179" sldId="404"/>
            <ac:picMk id="1026" creationId="{4050BF4B-15BD-4340-85A5-2304DE795945}"/>
          </ac:picMkLst>
        </pc:picChg>
      </pc:sldChg>
      <pc:sldChg chg="addSp delSp modSp add mod">
        <pc:chgData name="Nathan Clouse" userId="8cef2679-35de-4422-b8cb-c69155b58feb" providerId="ADAL" clId="{A40DE7D7-2CDF-4DFE-A0E8-63C9CF9C34E4}" dt="2021-10-12T13:39:34.456" v="208" actId="20577"/>
        <pc:sldMkLst>
          <pc:docMk/>
          <pc:sldMk cId="60301209" sldId="405"/>
        </pc:sldMkLst>
        <pc:spChg chg="add del mod">
          <ac:chgData name="Nathan Clouse" userId="8cef2679-35de-4422-b8cb-c69155b58feb" providerId="ADAL" clId="{A40DE7D7-2CDF-4DFE-A0E8-63C9CF9C34E4}" dt="2021-10-12T13:20:24.471" v="78"/>
          <ac:spMkLst>
            <pc:docMk/>
            <pc:sldMk cId="60301209" sldId="405"/>
            <ac:spMk id="2" creationId="{1D14ACF0-8351-4D48-BC1A-996D06B87A9F}"/>
          </ac:spMkLst>
        </pc:spChg>
        <pc:spChg chg="mod">
          <ac:chgData name="Nathan Clouse" userId="8cef2679-35de-4422-b8cb-c69155b58feb" providerId="ADAL" clId="{A40DE7D7-2CDF-4DFE-A0E8-63C9CF9C34E4}" dt="2021-10-12T13:39:34.456" v="208" actId="20577"/>
          <ac:spMkLst>
            <pc:docMk/>
            <pc:sldMk cId="60301209" sldId="405"/>
            <ac:spMk id="5" creationId="{E60C93FC-9DFE-4DB3-A970-2EBE48F671C6}"/>
          </ac:spMkLst>
        </pc:spChg>
        <pc:picChg chg="del">
          <ac:chgData name="Nathan Clouse" userId="8cef2679-35de-4422-b8cb-c69155b58feb" providerId="ADAL" clId="{A40DE7D7-2CDF-4DFE-A0E8-63C9CF9C34E4}" dt="2021-10-12T13:20:21.973" v="77" actId="478"/>
          <ac:picMkLst>
            <pc:docMk/>
            <pc:sldMk cId="60301209" sldId="405"/>
            <ac:picMk id="1026" creationId="{4050BF4B-15BD-4340-85A5-2304DE795945}"/>
          </ac:picMkLst>
        </pc:picChg>
        <pc:picChg chg="add mod">
          <ac:chgData name="Nathan Clouse" userId="8cef2679-35de-4422-b8cb-c69155b58feb" providerId="ADAL" clId="{A40DE7D7-2CDF-4DFE-A0E8-63C9CF9C34E4}" dt="2021-10-12T13:20:24.471" v="78"/>
          <ac:picMkLst>
            <pc:docMk/>
            <pc:sldMk cId="60301209" sldId="405"/>
            <ac:picMk id="2050" creationId="{E32BB43E-D260-4BB8-82E1-40FB29734EC2}"/>
          </ac:picMkLst>
        </pc:picChg>
      </pc:sldChg>
      <pc:sldChg chg="addSp delSp modSp new mod">
        <pc:chgData name="Nathan Clouse" userId="8cef2679-35de-4422-b8cb-c69155b58feb" providerId="ADAL" clId="{A40DE7D7-2CDF-4DFE-A0E8-63C9CF9C34E4}" dt="2021-10-12T13:39:03.803" v="172" actId="20577"/>
        <pc:sldMkLst>
          <pc:docMk/>
          <pc:sldMk cId="2509239668" sldId="406"/>
        </pc:sldMkLst>
        <pc:spChg chg="mod">
          <ac:chgData name="Nathan Clouse" userId="8cef2679-35de-4422-b8cb-c69155b58feb" providerId="ADAL" clId="{A40DE7D7-2CDF-4DFE-A0E8-63C9CF9C34E4}" dt="2021-10-12T13:39:03.803" v="172" actId="20577"/>
          <ac:spMkLst>
            <pc:docMk/>
            <pc:sldMk cId="2509239668" sldId="406"/>
            <ac:spMk id="2" creationId="{BE3007F0-B244-4B0D-A676-7C8A13EF3FF5}"/>
          </ac:spMkLst>
        </pc:spChg>
        <pc:spChg chg="del">
          <ac:chgData name="Nathan Clouse" userId="8cef2679-35de-4422-b8cb-c69155b58feb" providerId="ADAL" clId="{A40DE7D7-2CDF-4DFE-A0E8-63C9CF9C34E4}" dt="2021-10-12T13:21:43.809" v="80"/>
          <ac:spMkLst>
            <pc:docMk/>
            <pc:sldMk cId="2509239668" sldId="406"/>
            <ac:spMk id="3" creationId="{677C7AB2-0DA5-42CE-B1DA-94632CAEC2E8}"/>
          </ac:spMkLst>
        </pc:spChg>
        <pc:picChg chg="add mod">
          <ac:chgData name="Nathan Clouse" userId="8cef2679-35de-4422-b8cb-c69155b58feb" providerId="ADAL" clId="{A40DE7D7-2CDF-4DFE-A0E8-63C9CF9C34E4}" dt="2021-10-12T13:21:43.809" v="80"/>
          <ac:picMkLst>
            <pc:docMk/>
            <pc:sldMk cId="2509239668" sldId="406"/>
            <ac:picMk id="3074" creationId="{3CD0F390-EF64-447E-85A9-7FF6F3A65538}"/>
          </ac:picMkLst>
        </pc:picChg>
        <pc:picChg chg="add del">
          <ac:chgData name="Nathan Clouse" userId="8cef2679-35de-4422-b8cb-c69155b58feb" providerId="ADAL" clId="{A40DE7D7-2CDF-4DFE-A0E8-63C9CF9C34E4}" dt="2021-10-12T13:27:21.668" v="88"/>
          <ac:picMkLst>
            <pc:docMk/>
            <pc:sldMk cId="2509239668" sldId="406"/>
            <ac:picMk id="3076" creationId="{CDCB813C-C48A-47D7-B43C-FF9D492499CB}"/>
          </ac:picMkLst>
        </pc:picChg>
      </pc:sldChg>
      <pc:sldChg chg="addSp delSp modSp new mod">
        <pc:chgData name="Nathan Clouse" userId="8cef2679-35de-4422-b8cb-c69155b58feb" providerId="ADAL" clId="{A40DE7D7-2CDF-4DFE-A0E8-63C9CF9C34E4}" dt="2021-10-12T13:38:51.676" v="169" actId="20577"/>
        <pc:sldMkLst>
          <pc:docMk/>
          <pc:sldMk cId="1389341485" sldId="407"/>
        </pc:sldMkLst>
        <pc:spChg chg="mod">
          <ac:chgData name="Nathan Clouse" userId="8cef2679-35de-4422-b8cb-c69155b58feb" providerId="ADAL" clId="{A40DE7D7-2CDF-4DFE-A0E8-63C9CF9C34E4}" dt="2021-10-12T13:38:51.676" v="169" actId="20577"/>
          <ac:spMkLst>
            <pc:docMk/>
            <pc:sldMk cId="1389341485" sldId="407"/>
            <ac:spMk id="2" creationId="{91CA1DD7-A954-4065-9E75-FCDFF1E5A51F}"/>
          </ac:spMkLst>
        </pc:spChg>
        <pc:spChg chg="del">
          <ac:chgData name="Nathan Clouse" userId="8cef2679-35de-4422-b8cb-c69155b58feb" providerId="ADAL" clId="{A40DE7D7-2CDF-4DFE-A0E8-63C9CF9C34E4}" dt="2021-10-12T13:27:32.085" v="90"/>
          <ac:spMkLst>
            <pc:docMk/>
            <pc:sldMk cId="1389341485" sldId="407"/>
            <ac:spMk id="3" creationId="{15E3AAAA-F9BC-4202-B761-2AC9C986E209}"/>
          </ac:spMkLst>
        </pc:spChg>
        <pc:picChg chg="add mod">
          <ac:chgData name="Nathan Clouse" userId="8cef2679-35de-4422-b8cb-c69155b58feb" providerId="ADAL" clId="{A40DE7D7-2CDF-4DFE-A0E8-63C9CF9C34E4}" dt="2021-10-12T13:27:32.085" v="90"/>
          <ac:picMkLst>
            <pc:docMk/>
            <pc:sldMk cId="1389341485" sldId="407"/>
            <ac:picMk id="4098" creationId="{5BAA25EC-7FFF-494E-BBAE-7190E954FAE2}"/>
          </ac:picMkLst>
        </pc:picChg>
      </pc:sldChg>
      <pc:sldChg chg="addSp delSp modSp new mod">
        <pc:chgData name="Nathan Clouse" userId="8cef2679-35de-4422-b8cb-c69155b58feb" providerId="ADAL" clId="{A40DE7D7-2CDF-4DFE-A0E8-63C9CF9C34E4}" dt="2021-10-12T13:38:46.787" v="158" actId="20577"/>
        <pc:sldMkLst>
          <pc:docMk/>
          <pc:sldMk cId="1141866968" sldId="408"/>
        </pc:sldMkLst>
        <pc:spChg chg="mod">
          <ac:chgData name="Nathan Clouse" userId="8cef2679-35de-4422-b8cb-c69155b58feb" providerId="ADAL" clId="{A40DE7D7-2CDF-4DFE-A0E8-63C9CF9C34E4}" dt="2021-10-12T13:38:46.787" v="158" actId="20577"/>
          <ac:spMkLst>
            <pc:docMk/>
            <pc:sldMk cId="1141866968" sldId="408"/>
            <ac:spMk id="2" creationId="{25FF37A3-9FFF-4DE3-873A-2A123308F33A}"/>
          </ac:spMkLst>
        </pc:spChg>
        <pc:spChg chg="del mod">
          <ac:chgData name="Nathan Clouse" userId="8cef2679-35de-4422-b8cb-c69155b58feb" providerId="ADAL" clId="{A40DE7D7-2CDF-4DFE-A0E8-63C9CF9C34E4}" dt="2021-10-12T13:29:30.555" v="94"/>
          <ac:spMkLst>
            <pc:docMk/>
            <pc:sldMk cId="1141866968" sldId="408"/>
            <ac:spMk id="3" creationId="{4259A474-9A26-40D4-8524-9909A3FDF816}"/>
          </ac:spMkLst>
        </pc:spChg>
        <pc:picChg chg="add mod">
          <ac:chgData name="Nathan Clouse" userId="8cef2679-35de-4422-b8cb-c69155b58feb" providerId="ADAL" clId="{A40DE7D7-2CDF-4DFE-A0E8-63C9CF9C34E4}" dt="2021-10-12T13:29:30.555" v="94"/>
          <ac:picMkLst>
            <pc:docMk/>
            <pc:sldMk cId="1141866968" sldId="408"/>
            <ac:picMk id="5122" creationId="{2404F088-46D1-4D7B-AF7F-E49C45D3A5C4}"/>
          </ac:picMkLst>
        </pc:picChg>
        <pc:picChg chg="add del">
          <ac:chgData name="Nathan Clouse" userId="8cef2679-35de-4422-b8cb-c69155b58feb" providerId="ADAL" clId="{A40DE7D7-2CDF-4DFE-A0E8-63C9CF9C34E4}" dt="2021-10-12T13:30:50.965" v="96"/>
          <ac:picMkLst>
            <pc:docMk/>
            <pc:sldMk cId="1141866968" sldId="408"/>
            <ac:picMk id="5124" creationId="{C4CF1B2C-D0E5-4B0C-839A-CA7F464F2A81}"/>
          </ac:picMkLst>
        </pc:picChg>
      </pc:sldChg>
      <pc:sldChg chg="addSp delSp modSp new mod">
        <pc:chgData name="Nathan Clouse" userId="8cef2679-35de-4422-b8cb-c69155b58feb" providerId="ADAL" clId="{A40DE7D7-2CDF-4DFE-A0E8-63C9CF9C34E4}" dt="2021-10-12T13:37:00.587" v="145" actId="20577"/>
        <pc:sldMkLst>
          <pc:docMk/>
          <pc:sldMk cId="3410103356" sldId="409"/>
        </pc:sldMkLst>
        <pc:spChg chg="mod">
          <ac:chgData name="Nathan Clouse" userId="8cef2679-35de-4422-b8cb-c69155b58feb" providerId="ADAL" clId="{A40DE7D7-2CDF-4DFE-A0E8-63C9CF9C34E4}" dt="2021-10-12T13:37:00.587" v="145" actId="20577"/>
          <ac:spMkLst>
            <pc:docMk/>
            <pc:sldMk cId="3410103356" sldId="409"/>
            <ac:spMk id="2" creationId="{8F7E927C-F83C-4D65-B1F6-31E3956FCDDF}"/>
          </ac:spMkLst>
        </pc:spChg>
        <pc:spChg chg="del">
          <ac:chgData name="Nathan Clouse" userId="8cef2679-35de-4422-b8cb-c69155b58feb" providerId="ADAL" clId="{A40DE7D7-2CDF-4DFE-A0E8-63C9CF9C34E4}" dt="2021-10-12T13:31:08.906" v="98"/>
          <ac:spMkLst>
            <pc:docMk/>
            <pc:sldMk cId="3410103356" sldId="409"/>
            <ac:spMk id="3" creationId="{DEDD8106-BED5-44B1-A7FC-578062086C39}"/>
          </ac:spMkLst>
        </pc:spChg>
        <pc:picChg chg="add mod">
          <ac:chgData name="Nathan Clouse" userId="8cef2679-35de-4422-b8cb-c69155b58feb" providerId="ADAL" clId="{A40DE7D7-2CDF-4DFE-A0E8-63C9CF9C34E4}" dt="2021-10-12T13:31:08.906" v="98"/>
          <ac:picMkLst>
            <pc:docMk/>
            <pc:sldMk cId="3410103356" sldId="409"/>
            <ac:picMk id="6146" creationId="{D2CF270E-410B-4859-BB84-11A6BC9F3C7F}"/>
          </ac:picMkLst>
        </pc:picChg>
      </pc:sldChg>
      <pc:sldChg chg="addSp delSp modSp new mod">
        <pc:chgData name="Nathan Clouse" userId="8cef2679-35de-4422-b8cb-c69155b58feb" providerId="ADAL" clId="{A40DE7D7-2CDF-4DFE-A0E8-63C9CF9C34E4}" dt="2021-10-12T13:36:39.373" v="101"/>
        <pc:sldMkLst>
          <pc:docMk/>
          <pc:sldMk cId="2668595837" sldId="410"/>
        </pc:sldMkLst>
        <pc:spChg chg="mod">
          <ac:chgData name="Nathan Clouse" userId="8cef2679-35de-4422-b8cb-c69155b58feb" providerId="ADAL" clId="{A40DE7D7-2CDF-4DFE-A0E8-63C9CF9C34E4}" dt="2021-10-12T13:36:39.373" v="101"/>
          <ac:spMkLst>
            <pc:docMk/>
            <pc:sldMk cId="2668595837" sldId="410"/>
            <ac:spMk id="2" creationId="{1210A421-914A-4821-81F3-33CEFE925233}"/>
          </ac:spMkLst>
        </pc:spChg>
        <pc:spChg chg="del">
          <ac:chgData name="Nathan Clouse" userId="8cef2679-35de-4422-b8cb-c69155b58feb" providerId="ADAL" clId="{A40DE7D7-2CDF-4DFE-A0E8-63C9CF9C34E4}" dt="2021-10-12T13:31:26.128" v="100"/>
          <ac:spMkLst>
            <pc:docMk/>
            <pc:sldMk cId="2668595837" sldId="410"/>
            <ac:spMk id="3" creationId="{C85C4F29-E559-4228-836F-2272EF074FA2}"/>
          </ac:spMkLst>
        </pc:spChg>
        <pc:picChg chg="add mod">
          <ac:chgData name="Nathan Clouse" userId="8cef2679-35de-4422-b8cb-c69155b58feb" providerId="ADAL" clId="{A40DE7D7-2CDF-4DFE-A0E8-63C9CF9C34E4}" dt="2021-10-12T13:31:26.128" v="100"/>
          <ac:picMkLst>
            <pc:docMk/>
            <pc:sldMk cId="2668595837" sldId="410"/>
            <ac:picMk id="7170" creationId="{F25AD96D-3E9C-440B-9500-D74BFB3FF2DB}"/>
          </ac:picMkLst>
        </pc:picChg>
      </pc:sldChg>
      <pc:sldChg chg="modSp new mod">
        <pc:chgData name="Nathan Clouse" userId="8cef2679-35de-4422-b8cb-c69155b58feb" providerId="ADAL" clId="{A40DE7D7-2CDF-4DFE-A0E8-63C9CF9C34E4}" dt="2021-10-12T14:10:31.867" v="864" actId="20577"/>
        <pc:sldMkLst>
          <pc:docMk/>
          <pc:sldMk cId="2193160409" sldId="411"/>
        </pc:sldMkLst>
        <pc:spChg chg="mod">
          <ac:chgData name="Nathan Clouse" userId="8cef2679-35de-4422-b8cb-c69155b58feb" providerId="ADAL" clId="{A40DE7D7-2CDF-4DFE-A0E8-63C9CF9C34E4}" dt="2021-10-12T14:10:31.867" v="864" actId="20577"/>
          <ac:spMkLst>
            <pc:docMk/>
            <pc:sldMk cId="2193160409" sldId="411"/>
            <ac:spMk id="2" creationId="{BD3EABFE-0C91-4C91-B96A-5C8F9D98E003}"/>
          </ac:spMkLst>
        </pc:spChg>
        <pc:spChg chg="mod">
          <ac:chgData name="Nathan Clouse" userId="8cef2679-35de-4422-b8cb-c69155b58feb" providerId="ADAL" clId="{A40DE7D7-2CDF-4DFE-A0E8-63C9CF9C34E4}" dt="2021-10-12T14:06:37.192" v="558" actId="20577"/>
          <ac:spMkLst>
            <pc:docMk/>
            <pc:sldMk cId="2193160409" sldId="411"/>
            <ac:spMk id="3" creationId="{B46B236C-B52E-49E0-9F6E-A6EA2031A4D2}"/>
          </ac:spMkLst>
        </pc:spChg>
      </pc:sldChg>
    </pc:docChg>
  </pc:docChgLst>
  <pc:docChgLst>
    <pc:chgData name="Nathan Clouse" userId="60190519-0423-46ec-ac65-f82d83ecfd9c" providerId="ADAL" clId="{A0AB5C77-3532-437B-9CCB-D7B486835FC6}"/>
    <pc:docChg chg="undo custSel addSld delSld modSld sldOrd">
      <pc:chgData name="Nathan Clouse" userId="60190519-0423-46ec-ac65-f82d83ecfd9c" providerId="ADAL" clId="{A0AB5C77-3532-437B-9CCB-D7B486835FC6}" dt="2021-10-10T18:00:31.991" v="2368" actId="700"/>
      <pc:docMkLst>
        <pc:docMk/>
      </pc:docMkLst>
      <pc:sldChg chg="modSp mod">
        <pc:chgData name="Nathan Clouse" userId="60190519-0423-46ec-ac65-f82d83ecfd9c" providerId="ADAL" clId="{A0AB5C77-3532-437B-9CCB-D7B486835FC6}" dt="2021-10-10T17:40:26.456" v="1197" actId="20577"/>
        <pc:sldMkLst>
          <pc:docMk/>
          <pc:sldMk cId="2188128926" sldId="257"/>
        </pc:sldMkLst>
        <pc:spChg chg="mod">
          <ac:chgData name="Nathan Clouse" userId="60190519-0423-46ec-ac65-f82d83ecfd9c" providerId="ADAL" clId="{A0AB5C77-3532-437B-9CCB-D7B486835FC6}" dt="2021-10-10T17:38:17.321" v="854" actId="20577"/>
          <ac:spMkLst>
            <pc:docMk/>
            <pc:sldMk cId="2188128926" sldId="257"/>
            <ac:spMk id="2" creationId="{650B4EFC-E0AE-4829-BAEE-3F5584CB55D3}"/>
          </ac:spMkLst>
        </pc:spChg>
        <pc:spChg chg="mod">
          <ac:chgData name="Nathan Clouse" userId="60190519-0423-46ec-ac65-f82d83ecfd9c" providerId="ADAL" clId="{A0AB5C77-3532-437B-9CCB-D7B486835FC6}" dt="2021-10-10T17:40:26.456" v="1197" actId="20577"/>
          <ac:spMkLst>
            <pc:docMk/>
            <pc:sldMk cId="2188128926" sldId="257"/>
            <ac:spMk id="3" creationId="{914A226C-99BE-470E-A094-D1878D7487EA}"/>
          </ac:spMkLst>
        </pc:spChg>
      </pc:sldChg>
      <pc:sldChg chg="del">
        <pc:chgData name="Nathan Clouse" userId="60190519-0423-46ec-ac65-f82d83ecfd9c" providerId="ADAL" clId="{A0AB5C77-3532-437B-9CCB-D7B486835FC6}" dt="2021-10-03T03:35:13.175" v="447" actId="47"/>
        <pc:sldMkLst>
          <pc:docMk/>
          <pc:sldMk cId="1779364837" sldId="258"/>
        </pc:sldMkLst>
      </pc:sldChg>
      <pc:sldChg chg="del">
        <pc:chgData name="Nathan Clouse" userId="60190519-0423-46ec-ac65-f82d83ecfd9c" providerId="ADAL" clId="{A0AB5C77-3532-437B-9CCB-D7B486835FC6}" dt="2021-10-03T03:35:11.088" v="445" actId="47"/>
        <pc:sldMkLst>
          <pc:docMk/>
          <pc:sldMk cId="3960469808" sldId="260"/>
        </pc:sldMkLst>
      </pc:sldChg>
      <pc:sldChg chg="del">
        <pc:chgData name="Nathan Clouse" userId="60190519-0423-46ec-ac65-f82d83ecfd9c" providerId="ADAL" clId="{A0AB5C77-3532-437B-9CCB-D7B486835FC6}" dt="2021-10-03T03:35:12.151" v="446" actId="47"/>
        <pc:sldMkLst>
          <pc:docMk/>
          <pc:sldMk cId="3309112053" sldId="261"/>
        </pc:sldMkLst>
      </pc:sldChg>
      <pc:sldChg chg="add del ord">
        <pc:chgData name="Nathan Clouse" userId="60190519-0423-46ec-ac65-f82d83ecfd9c" providerId="ADAL" clId="{A0AB5C77-3532-437B-9CCB-D7B486835FC6}" dt="2021-10-03T03:22:31.230" v="444" actId="47"/>
        <pc:sldMkLst>
          <pc:docMk/>
          <pc:sldMk cId="195077209" sldId="263"/>
        </pc:sldMkLst>
      </pc:sldChg>
      <pc:sldChg chg="add">
        <pc:chgData name="Nathan Clouse" userId="60190519-0423-46ec-ac65-f82d83ecfd9c" providerId="ADAL" clId="{A0AB5C77-3532-437B-9CCB-D7B486835FC6}" dt="2021-08-08T04:25:58.028" v="5"/>
        <pc:sldMkLst>
          <pc:docMk/>
          <pc:sldMk cId="3595834578" sldId="265"/>
        </pc:sldMkLst>
      </pc:sldChg>
      <pc:sldChg chg="add">
        <pc:chgData name="Nathan Clouse" userId="60190519-0423-46ec-ac65-f82d83ecfd9c" providerId="ADAL" clId="{A0AB5C77-3532-437B-9CCB-D7B486835FC6}" dt="2021-08-08T04:25:58.028" v="5"/>
        <pc:sldMkLst>
          <pc:docMk/>
          <pc:sldMk cId="3243621828" sldId="266"/>
        </pc:sldMkLst>
      </pc:sldChg>
      <pc:sldChg chg="modSp add mod">
        <pc:chgData name="Nathan Clouse" userId="60190519-0423-46ec-ac65-f82d83ecfd9c" providerId="ADAL" clId="{A0AB5C77-3532-437B-9CCB-D7B486835FC6}" dt="2021-10-10T17:25:06.037" v="705" actId="20577"/>
        <pc:sldMkLst>
          <pc:docMk/>
          <pc:sldMk cId="3994143757" sldId="267"/>
        </pc:sldMkLst>
        <pc:spChg chg="mod">
          <ac:chgData name="Nathan Clouse" userId="60190519-0423-46ec-ac65-f82d83ecfd9c" providerId="ADAL" clId="{A0AB5C77-3532-437B-9CCB-D7B486835FC6}" dt="2021-10-10T17:25:06.037" v="705" actId="20577"/>
          <ac:spMkLst>
            <pc:docMk/>
            <pc:sldMk cId="3994143757" sldId="267"/>
            <ac:spMk id="3" creationId="{1758287C-80C5-432E-93FE-D4C33BFD08DC}"/>
          </ac:spMkLst>
        </pc:spChg>
      </pc:sldChg>
      <pc:sldChg chg="add">
        <pc:chgData name="Nathan Clouse" userId="60190519-0423-46ec-ac65-f82d83ecfd9c" providerId="ADAL" clId="{A0AB5C77-3532-437B-9CCB-D7B486835FC6}" dt="2021-08-08T04:25:58.028" v="5"/>
        <pc:sldMkLst>
          <pc:docMk/>
          <pc:sldMk cId="1787728828" sldId="268"/>
        </pc:sldMkLst>
      </pc:sldChg>
      <pc:sldChg chg="add">
        <pc:chgData name="Nathan Clouse" userId="60190519-0423-46ec-ac65-f82d83ecfd9c" providerId="ADAL" clId="{A0AB5C77-3532-437B-9CCB-D7B486835FC6}" dt="2021-08-08T04:25:58.028" v="5"/>
        <pc:sldMkLst>
          <pc:docMk/>
          <pc:sldMk cId="1189944174" sldId="269"/>
        </pc:sldMkLst>
      </pc:sldChg>
      <pc:sldChg chg="add">
        <pc:chgData name="Nathan Clouse" userId="60190519-0423-46ec-ac65-f82d83ecfd9c" providerId="ADAL" clId="{A0AB5C77-3532-437B-9CCB-D7B486835FC6}" dt="2021-08-08T04:25:58.028" v="5"/>
        <pc:sldMkLst>
          <pc:docMk/>
          <pc:sldMk cId="3692759892" sldId="270"/>
        </pc:sldMkLst>
      </pc:sldChg>
      <pc:sldChg chg="modSp add mod">
        <pc:chgData name="Nathan Clouse" userId="60190519-0423-46ec-ac65-f82d83ecfd9c" providerId="ADAL" clId="{A0AB5C77-3532-437B-9CCB-D7B486835FC6}" dt="2021-08-08T04:25:37.896" v="4" actId="20577"/>
        <pc:sldMkLst>
          <pc:docMk/>
          <pc:sldMk cId="3656668090" sldId="271"/>
        </pc:sldMkLst>
        <pc:spChg chg="mod">
          <ac:chgData name="Nathan Clouse" userId="60190519-0423-46ec-ac65-f82d83ecfd9c" providerId="ADAL" clId="{A0AB5C77-3532-437B-9CCB-D7B486835FC6}" dt="2021-08-08T04:25:37.896" v="4" actId="20577"/>
          <ac:spMkLst>
            <pc:docMk/>
            <pc:sldMk cId="3656668090" sldId="271"/>
            <ac:spMk id="4" creationId="{4751FF1F-A243-4B90-8922-52E736DFD24E}"/>
          </ac:spMkLst>
        </pc:spChg>
      </pc:sldChg>
      <pc:sldChg chg="add">
        <pc:chgData name="Nathan Clouse" userId="60190519-0423-46ec-ac65-f82d83ecfd9c" providerId="ADAL" clId="{A0AB5C77-3532-437B-9CCB-D7B486835FC6}" dt="2021-08-08T04:25:58.028" v="5"/>
        <pc:sldMkLst>
          <pc:docMk/>
          <pc:sldMk cId="497717734" sldId="272"/>
        </pc:sldMkLst>
      </pc:sldChg>
      <pc:sldChg chg="add">
        <pc:chgData name="Nathan Clouse" userId="60190519-0423-46ec-ac65-f82d83ecfd9c" providerId="ADAL" clId="{A0AB5C77-3532-437B-9CCB-D7B486835FC6}" dt="2021-08-08T04:25:58.028" v="5"/>
        <pc:sldMkLst>
          <pc:docMk/>
          <pc:sldMk cId="3060691854" sldId="273"/>
        </pc:sldMkLst>
      </pc:sldChg>
      <pc:sldChg chg="add">
        <pc:chgData name="Nathan Clouse" userId="60190519-0423-46ec-ac65-f82d83ecfd9c" providerId="ADAL" clId="{A0AB5C77-3532-437B-9CCB-D7B486835FC6}" dt="2021-08-08T04:25:58.028" v="5"/>
        <pc:sldMkLst>
          <pc:docMk/>
          <pc:sldMk cId="441771762" sldId="274"/>
        </pc:sldMkLst>
      </pc:sldChg>
      <pc:sldChg chg="add">
        <pc:chgData name="Nathan Clouse" userId="60190519-0423-46ec-ac65-f82d83ecfd9c" providerId="ADAL" clId="{A0AB5C77-3532-437B-9CCB-D7B486835FC6}" dt="2021-08-08T04:25:58.028" v="5"/>
        <pc:sldMkLst>
          <pc:docMk/>
          <pc:sldMk cId="3806442947" sldId="275"/>
        </pc:sldMkLst>
      </pc:sldChg>
      <pc:sldChg chg="modSp add mod">
        <pc:chgData name="Nathan Clouse" userId="60190519-0423-46ec-ac65-f82d83ecfd9c" providerId="ADAL" clId="{A0AB5C77-3532-437B-9CCB-D7B486835FC6}" dt="2021-10-10T17:37:49.745" v="818" actId="20577"/>
        <pc:sldMkLst>
          <pc:docMk/>
          <pc:sldMk cId="1722011160" sldId="276"/>
        </pc:sldMkLst>
        <pc:spChg chg="mod">
          <ac:chgData name="Nathan Clouse" userId="60190519-0423-46ec-ac65-f82d83ecfd9c" providerId="ADAL" clId="{A0AB5C77-3532-437B-9CCB-D7B486835FC6}" dt="2021-10-10T17:37:49.745" v="818" actId="20577"/>
          <ac:spMkLst>
            <pc:docMk/>
            <pc:sldMk cId="1722011160" sldId="276"/>
            <ac:spMk id="7" creationId="{2ACD0153-E5D1-468A-A566-1E538C149445}"/>
          </ac:spMkLst>
        </pc:spChg>
      </pc:sldChg>
      <pc:sldChg chg="modSp add mod">
        <pc:chgData name="Nathan Clouse" userId="60190519-0423-46ec-ac65-f82d83ecfd9c" providerId="ADAL" clId="{A0AB5C77-3532-437B-9CCB-D7B486835FC6}" dt="2021-08-08T12:15:30.564" v="54" actId="20577"/>
        <pc:sldMkLst>
          <pc:docMk/>
          <pc:sldMk cId="602044495" sldId="277"/>
        </pc:sldMkLst>
        <pc:spChg chg="mod">
          <ac:chgData name="Nathan Clouse" userId="60190519-0423-46ec-ac65-f82d83ecfd9c" providerId="ADAL" clId="{A0AB5C77-3532-437B-9CCB-D7B486835FC6}" dt="2021-08-08T12:15:30.564" v="54" actId="20577"/>
          <ac:spMkLst>
            <pc:docMk/>
            <pc:sldMk cId="602044495" sldId="277"/>
            <ac:spMk id="4" creationId="{974B2F19-48D0-4D5B-82F5-32730BB7A9D2}"/>
          </ac:spMkLst>
        </pc:spChg>
      </pc:sldChg>
      <pc:sldChg chg="add">
        <pc:chgData name="Nathan Clouse" userId="60190519-0423-46ec-ac65-f82d83ecfd9c" providerId="ADAL" clId="{A0AB5C77-3532-437B-9CCB-D7B486835FC6}" dt="2021-08-08T04:25:58.028" v="5"/>
        <pc:sldMkLst>
          <pc:docMk/>
          <pc:sldMk cId="1104045108" sldId="278"/>
        </pc:sldMkLst>
      </pc:sldChg>
      <pc:sldChg chg="add">
        <pc:chgData name="Nathan Clouse" userId="60190519-0423-46ec-ac65-f82d83ecfd9c" providerId="ADAL" clId="{A0AB5C77-3532-437B-9CCB-D7B486835FC6}" dt="2021-08-08T04:25:58.028" v="5"/>
        <pc:sldMkLst>
          <pc:docMk/>
          <pc:sldMk cId="2982481830" sldId="279"/>
        </pc:sldMkLst>
      </pc:sldChg>
      <pc:sldChg chg="add">
        <pc:chgData name="Nathan Clouse" userId="60190519-0423-46ec-ac65-f82d83ecfd9c" providerId="ADAL" clId="{A0AB5C77-3532-437B-9CCB-D7B486835FC6}" dt="2021-08-08T04:25:58.028" v="5"/>
        <pc:sldMkLst>
          <pc:docMk/>
          <pc:sldMk cId="836008511" sldId="280"/>
        </pc:sldMkLst>
      </pc:sldChg>
      <pc:sldChg chg="add">
        <pc:chgData name="Nathan Clouse" userId="60190519-0423-46ec-ac65-f82d83ecfd9c" providerId="ADAL" clId="{A0AB5C77-3532-437B-9CCB-D7B486835FC6}" dt="2021-08-08T04:25:58.028" v="5"/>
        <pc:sldMkLst>
          <pc:docMk/>
          <pc:sldMk cId="2383504760" sldId="281"/>
        </pc:sldMkLst>
      </pc:sldChg>
      <pc:sldChg chg="modSp new mod">
        <pc:chgData name="Nathan Clouse" userId="60190519-0423-46ec-ac65-f82d83ecfd9c" providerId="ADAL" clId="{A0AB5C77-3532-437B-9CCB-D7B486835FC6}" dt="2021-10-10T04:31:31.749" v="458"/>
        <pc:sldMkLst>
          <pc:docMk/>
          <pc:sldMk cId="3507920426" sldId="282"/>
        </pc:sldMkLst>
        <pc:spChg chg="mod">
          <ac:chgData name="Nathan Clouse" userId="60190519-0423-46ec-ac65-f82d83ecfd9c" providerId="ADAL" clId="{A0AB5C77-3532-437B-9CCB-D7B486835FC6}" dt="2021-10-10T04:31:31.749" v="458"/>
          <ac:spMkLst>
            <pc:docMk/>
            <pc:sldMk cId="3507920426" sldId="282"/>
            <ac:spMk id="2" creationId="{CE29E0E5-183F-4AF2-8159-81337002C1C2}"/>
          </ac:spMkLst>
        </pc:spChg>
        <pc:spChg chg="mod">
          <ac:chgData name="Nathan Clouse" userId="60190519-0423-46ec-ac65-f82d83ecfd9c" providerId="ADAL" clId="{A0AB5C77-3532-437B-9CCB-D7B486835FC6}" dt="2021-08-08T12:02:31.087" v="37" actId="20577"/>
          <ac:spMkLst>
            <pc:docMk/>
            <pc:sldMk cId="3507920426" sldId="282"/>
            <ac:spMk id="3" creationId="{C0DF1F9D-513A-4625-AE38-B7B85F59D4A7}"/>
          </ac:spMkLst>
        </pc:spChg>
      </pc:sldChg>
      <pc:sldChg chg="addSp delSp modSp new mod modClrScheme chgLayout">
        <pc:chgData name="Nathan Clouse" userId="60190519-0423-46ec-ac65-f82d83ecfd9c" providerId="ADAL" clId="{A0AB5C77-3532-437B-9CCB-D7B486835FC6}" dt="2021-10-10T17:30:16.359" v="708" actId="27636"/>
        <pc:sldMkLst>
          <pc:docMk/>
          <pc:sldMk cId="2061043666" sldId="283"/>
        </pc:sldMkLst>
        <pc:spChg chg="mod ord">
          <ac:chgData name="Nathan Clouse" userId="60190519-0423-46ec-ac65-f82d83ecfd9c" providerId="ADAL" clId="{A0AB5C77-3532-437B-9CCB-D7B486835FC6}" dt="2021-10-10T17:30:16.337" v="706" actId="700"/>
          <ac:spMkLst>
            <pc:docMk/>
            <pc:sldMk cId="2061043666" sldId="283"/>
            <ac:spMk id="2" creationId="{ACA9EDF8-700B-4A2B-B414-A767BC83B5C8}"/>
          </ac:spMkLst>
        </pc:spChg>
        <pc:spChg chg="del mod ord">
          <ac:chgData name="Nathan Clouse" userId="60190519-0423-46ec-ac65-f82d83ecfd9c" providerId="ADAL" clId="{A0AB5C77-3532-437B-9CCB-D7B486835FC6}" dt="2021-10-10T17:30:16.337" v="706" actId="700"/>
          <ac:spMkLst>
            <pc:docMk/>
            <pc:sldMk cId="2061043666" sldId="283"/>
            <ac:spMk id="3" creationId="{CC883437-1C5B-4A11-8561-FF52940CC7DD}"/>
          </ac:spMkLst>
        </pc:spChg>
        <pc:spChg chg="mod ord">
          <ac:chgData name="Nathan Clouse" userId="60190519-0423-46ec-ac65-f82d83ecfd9c" providerId="ADAL" clId="{A0AB5C77-3532-437B-9CCB-D7B486835FC6}" dt="2021-10-10T17:30:16.359" v="708" actId="27636"/>
          <ac:spMkLst>
            <pc:docMk/>
            <pc:sldMk cId="2061043666" sldId="283"/>
            <ac:spMk id="4" creationId="{A079E9A8-A53F-4288-939D-C50C63440083}"/>
          </ac:spMkLst>
        </pc:spChg>
        <pc:spChg chg="add mod ord">
          <ac:chgData name="Nathan Clouse" userId="60190519-0423-46ec-ac65-f82d83ecfd9c" providerId="ADAL" clId="{A0AB5C77-3532-437B-9CCB-D7B486835FC6}" dt="2021-10-10T17:30:16.358" v="707" actId="27636"/>
          <ac:spMkLst>
            <pc:docMk/>
            <pc:sldMk cId="2061043666" sldId="283"/>
            <ac:spMk id="5" creationId="{25E1BADB-6D1B-42F0-A531-09EDA1CB5743}"/>
          </ac:spMkLst>
        </pc:spChg>
      </pc:sldChg>
      <pc:sldChg chg="addSp delSp modSp new mod modClrScheme chgLayout">
        <pc:chgData name="Nathan Clouse" userId="60190519-0423-46ec-ac65-f82d83ecfd9c" providerId="ADAL" clId="{A0AB5C77-3532-437B-9CCB-D7B486835FC6}" dt="2021-08-08T12:28:01.220" v="405" actId="962"/>
        <pc:sldMkLst>
          <pc:docMk/>
          <pc:sldMk cId="1873968786" sldId="284"/>
        </pc:sldMkLst>
        <pc:spChg chg="del">
          <ac:chgData name="Nathan Clouse" userId="60190519-0423-46ec-ac65-f82d83ecfd9c" providerId="ADAL" clId="{A0AB5C77-3532-437B-9CCB-D7B486835FC6}" dt="2021-08-08T12:27:53.109" v="401" actId="700"/>
          <ac:spMkLst>
            <pc:docMk/>
            <pc:sldMk cId="1873968786" sldId="284"/>
            <ac:spMk id="2" creationId="{FA0D8D5E-BC5E-4BA7-A77B-5107E9DC5E55}"/>
          </ac:spMkLst>
        </pc:spChg>
        <pc:spChg chg="del">
          <ac:chgData name="Nathan Clouse" userId="60190519-0423-46ec-ac65-f82d83ecfd9c" providerId="ADAL" clId="{A0AB5C77-3532-437B-9CCB-D7B486835FC6}" dt="2021-08-08T12:27:53.109" v="401" actId="700"/>
          <ac:spMkLst>
            <pc:docMk/>
            <pc:sldMk cId="1873968786" sldId="284"/>
            <ac:spMk id="3" creationId="{A3D88F3D-A0E4-41A2-8012-27134286A475}"/>
          </ac:spMkLst>
        </pc:spChg>
        <pc:spChg chg="del">
          <ac:chgData name="Nathan Clouse" userId="60190519-0423-46ec-ac65-f82d83ecfd9c" providerId="ADAL" clId="{A0AB5C77-3532-437B-9CCB-D7B486835FC6}" dt="2021-08-08T12:27:53.109" v="401" actId="700"/>
          <ac:spMkLst>
            <pc:docMk/>
            <pc:sldMk cId="1873968786" sldId="284"/>
            <ac:spMk id="4" creationId="{93A12CC9-AE65-4724-A461-ED9E05298D89}"/>
          </ac:spMkLst>
        </pc:spChg>
        <pc:picChg chg="add mod">
          <ac:chgData name="Nathan Clouse" userId="60190519-0423-46ec-ac65-f82d83ecfd9c" providerId="ADAL" clId="{A0AB5C77-3532-437B-9CCB-D7B486835FC6}" dt="2021-08-08T12:28:01.220" v="405" actId="962"/>
          <ac:picMkLst>
            <pc:docMk/>
            <pc:sldMk cId="1873968786" sldId="284"/>
            <ac:picMk id="6" creationId="{1CB68036-674B-4CE4-8FB2-7F4723347072}"/>
          </ac:picMkLst>
        </pc:picChg>
      </pc:sldChg>
      <pc:sldChg chg="addSp modSp new mod">
        <pc:chgData name="Nathan Clouse" userId="60190519-0423-46ec-ac65-f82d83ecfd9c" providerId="ADAL" clId="{A0AB5C77-3532-437B-9CCB-D7B486835FC6}" dt="2021-08-08T12:28:11.757" v="411" actId="962"/>
        <pc:sldMkLst>
          <pc:docMk/>
          <pc:sldMk cId="627169919" sldId="285"/>
        </pc:sldMkLst>
        <pc:picChg chg="add mod">
          <ac:chgData name="Nathan Clouse" userId="60190519-0423-46ec-ac65-f82d83ecfd9c" providerId="ADAL" clId="{A0AB5C77-3532-437B-9CCB-D7B486835FC6}" dt="2021-08-08T12:28:11.757" v="411" actId="962"/>
          <ac:picMkLst>
            <pc:docMk/>
            <pc:sldMk cId="627169919" sldId="285"/>
            <ac:picMk id="3" creationId="{EE0774C8-BD01-456A-AAFB-DAC06EFF5995}"/>
          </ac:picMkLst>
        </pc:picChg>
      </pc:sldChg>
      <pc:sldChg chg="addSp modSp new mod">
        <pc:chgData name="Nathan Clouse" userId="60190519-0423-46ec-ac65-f82d83ecfd9c" providerId="ADAL" clId="{A0AB5C77-3532-437B-9CCB-D7B486835FC6}" dt="2021-08-08T12:28:26.069" v="415" actId="962"/>
        <pc:sldMkLst>
          <pc:docMk/>
          <pc:sldMk cId="4251846713" sldId="286"/>
        </pc:sldMkLst>
        <pc:picChg chg="add mod">
          <ac:chgData name="Nathan Clouse" userId="60190519-0423-46ec-ac65-f82d83ecfd9c" providerId="ADAL" clId="{A0AB5C77-3532-437B-9CCB-D7B486835FC6}" dt="2021-08-08T12:28:26.069" v="415" actId="962"/>
          <ac:picMkLst>
            <pc:docMk/>
            <pc:sldMk cId="4251846713" sldId="286"/>
            <ac:picMk id="3" creationId="{40C7C88D-8F98-4A21-BBE8-AA5B1C0A178C}"/>
          </ac:picMkLst>
        </pc:picChg>
      </pc:sldChg>
      <pc:sldChg chg="addSp delSp modSp add mod modTransition delAnim modAnim">
        <pc:chgData name="Nathan Clouse" userId="60190519-0423-46ec-ac65-f82d83ecfd9c" providerId="ADAL" clId="{A0AB5C77-3532-437B-9CCB-D7B486835FC6}" dt="2021-08-08T12:31:27.977" v="438" actId="478"/>
        <pc:sldMkLst>
          <pc:docMk/>
          <pc:sldMk cId="4194500480" sldId="287"/>
        </pc:sldMkLst>
        <pc:spChg chg="add del mod">
          <ac:chgData name="Nathan Clouse" userId="60190519-0423-46ec-ac65-f82d83ecfd9c" providerId="ADAL" clId="{A0AB5C77-3532-437B-9CCB-D7B486835FC6}" dt="2021-08-08T12:31:27.977" v="438" actId="478"/>
          <ac:spMkLst>
            <pc:docMk/>
            <pc:sldMk cId="4194500480" sldId="287"/>
            <ac:spMk id="2" creationId="{63203D33-CDE1-433D-8D4A-4D1AF1C3FBDF}"/>
          </ac:spMkLst>
        </pc:spChg>
        <pc:spChg chg="add del mod">
          <ac:chgData name="Nathan Clouse" userId="60190519-0423-46ec-ac65-f82d83ecfd9c" providerId="ADAL" clId="{A0AB5C77-3532-437B-9CCB-D7B486835FC6}" dt="2021-08-08T12:31:26.240" v="437" actId="478"/>
          <ac:spMkLst>
            <pc:docMk/>
            <pc:sldMk cId="4194500480" sldId="287"/>
            <ac:spMk id="4" creationId="{4F6B8E23-FCA1-4C29-B4CB-BC10B22C40B1}"/>
          </ac:spMkLst>
        </pc:spChg>
        <pc:picChg chg="mod">
          <ac:chgData name="Nathan Clouse" userId="60190519-0423-46ec-ac65-f82d83ecfd9c" providerId="ADAL" clId="{A0AB5C77-3532-437B-9CCB-D7B486835FC6}" dt="2021-08-08T12:29:20.062" v="421" actId="1076"/>
          <ac:picMkLst>
            <pc:docMk/>
            <pc:sldMk cId="4194500480" sldId="287"/>
            <ac:picMk id="6" creationId="{1CB68036-674B-4CE4-8FB2-7F4723347072}"/>
          </ac:picMkLst>
        </pc:picChg>
      </pc:sldChg>
      <pc:sldChg chg="add del">
        <pc:chgData name="Nathan Clouse" userId="60190519-0423-46ec-ac65-f82d83ecfd9c" providerId="ADAL" clId="{A0AB5C77-3532-437B-9CCB-D7B486835FC6}" dt="2021-10-03T03:17:27.991" v="442"/>
        <pc:sldMkLst>
          <pc:docMk/>
          <pc:sldMk cId="2782143354" sldId="296"/>
        </pc:sldMkLst>
      </pc:sldChg>
      <pc:sldChg chg="add">
        <pc:chgData name="Nathan Clouse" userId="60190519-0423-46ec-ac65-f82d83ecfd9c" providerId="ADAL" clId="{A0AB5C77-3532-437B-9CCB-D7B486835FC6}" dt="2021-10-03T03:22:29.288" v="443"/>
        <pc:sldMkLst>
          <pc:docMk/>
          <pc:sldMk cId="672255009" sldId="304"/>
        </pc:sldMkLst>
      </pc:sldChg>
      <pc:sldChg chg="add">
        <pc:chgData name="Nathan Clouse" userId="60190519-0423-46ec-ac65-f82d83ecfd9c" providerId="ADAL" clId="{A0AB5C77-3532-437B-9CCB-D7B486835FC6}" dt="2021-10-03T03:35:15.958" v="448"/>
        <pc:sldMkLst>
          <pc:docMk/>
          <pc:sldMk cId="1746630260" sldId="379"/>
        </pc:sldMkLst>
      </pc:sldChg>
      <pc:sldChg chg="add">
        <pc:chgData name="Nathan Clouse" userId="60190519-0423-46ec-ac65-f82d83ecfd9c" providerId="ADAL" clId="{A0AB5C77-3532-437B-9CCB-D7B486835FC6}" dt="2021-10-03T03:35:15.958" v="448"/>
        <pc:sldMkLst>
          <pc:docMk/>
          <pc:sldMk cId="3970317164" sldId="381"/>
        </pc:sldMkLst>
      </pc:sldChg>
      <pc:sldChg chg="add del">
        <pc:chgData name="Nathan Clouse" userId="60190519-0423-46ec-ac65-f82d83ecfd9c" providerId="ADAL" clId="{A0AB5C77-3532-437B-9CCB-D7B486835FC6}" dt="2021-10-06T10:41:44.631" v="452" actId="47"/>
        <pc:sldMkLst>
          <pc:docMk/>
          <pc:sldMk cId="1320019902" sldId="382"/>
        </pc:sldMkLst>
      </pc:sldChg>
      <pc:sldChg chg="add ord">
        <pc:chgData name="Nathan Clouse" userId="60190519-0423-46ec-ac65-f82d83ecfd9c" providerId="ADAL" clId="{A0AB5C77-3532-437B-9CCB-D7B486835FC6}" dt="2021-10-06T10:41:22.625" v="450"/>
        <pc:sldMkLst>
          <pc:docMk/>
          <pc:sldMk cId="2835677275" sldId="383"/>
        </pc:sldMkLst>
      </pc:sldChg>
      <pc:sldChg chg="add del">
        <pc:chgData name="Nathan Clouse" userId="60190519-0423-46ec-ac65-f82d83ecfd9c" providerId="ADAL" clId="{A0AB5C77-3532-437B-9CCB-D7B486835FC6}" dt="2021-10-03T03:22:29.288" v="443"/>
        <pc:sldMkLst>
          <pc:docMk/>
          <pc:sldMk cId="2283437559" sldId="384"/>
        </pc:sldMkLst>
      </pc:sldChg>
      <pc:sldChg chg="add">
        <pc:chgData name="Nathan Clouse" userId="60190519-0423-46ec-ac65-f82d83ecfd9c" providerId="ADAL" clId="{A0AB5C77-3532-437B-9CCB-D7B486835FC6}" dt="2021-10-06T10:41:41.748" v="451"/>
        <pc:sldMkLst>
          <pc:docMk/>
          <pc:sldMk cId="159052367" sldId="385"/>
        </pc:sldMkLst>
      </pc:sldChg>
      <pc:sldChg chg="add">
        <pc:chgData name="Nathan Clouse" userId="60190519-0423-46ec-ac65-f82d83ecfd9c" providerId="ADAL" clId="{A0AB5C77-3532-437B-9CCB-D7B486835FC6}" dt="2021-10-09T03:17:18.821" v="453"/>
        <pc:sldMkLst>
          <pc:docMk/>
          <pc:sldMk cId="1275858936" sldId="386"/>
        </pc:sldMkLst>
      </pc:sldChg>
      <pc:sldChg chg="add">
        <pc:chgData name="Nathan Clouse" userId="60190519-0423-46ec-ac65-f82d83ecfd9c" providerId="ADAL" clId="{A0AB5C77-3532-437B-9CCB-D7B486835FC6}" dt="2021-10-09T17:33:32.424" v="454"/>
        <pc:sldMkLst>
          <pc:docMk/>
          <pc:sldMk cId="595213499" sldId="398"/>
        </pc:sldMkLst>
      </pc:sldChg>
      <pc:sldChg chg="modSp add mod">
        <pc:chgData name="Nathan Clouse" userId="60190519-0423-46ec-ac65-f82d83ecfd9c" providerId="ADAL" clId="{A0AB5C77-3532-437B-9CCB-D7B486835FC6}" dt="2021-10-10T17:42:56.373" v="1449" actId="20577"/>
        <pc:sldMkLst>
          <pc:docMk/>
          <pc:sldMk cId="2577025094" sldId="399"/>
        </pc:sldMkLst>
        <pc:spChg chg="mod">
          <ac:chgData name="Nathan Clouse" userId="60190519-0423-46ec-ac65-f82d83ecfd9c" providerId="ADAL" clId="{A0AB5C77-3532-437B-9CCB-D7B486835FC6}" dt="2021-10-10T17:42:56.373" v="1449" actId="20577"/>
          <ac:spMkLst>
            <pc:docMk/>
            <pc:sldMk cId="2577025094" sldId="399"/>
            <ac:spMk id="3" creationId="{914A226C-99BE-470E-A094-D1878D7487EA}"/>
          </ac:spMkLst>
        </pc:spChg>
      </pc:sldChg>
      <pc:sldChg chg="addSp delSp modSp new mod">
        <pc:chgData name="Nathan Clouse" userId="60190519-0423-46ec-ac65-f82d83ecfd9c" providerId="ADAL" clId="{A0AB5C77-3532-437B-9CCB-D7B486835FC6}" dt="2021-10-10T17:52:02.889" v="1926" actId="20577"/>
        <pc:sldMkLst>
          <pc:docMk/>
          <pc:sldMk cId="2753442928" sldId="400"/>
        </pc:sldMkLst>
        <pc:spChg chg="del mod">
          <ac:chgData name="Nathan Clouse" userId="60190519-0423-46ec-ac65-f82d83ecfd9c" providerId="ADAL" clId="{A0AB5C77-3532-437B-9CCB-D7B486835FC6}" dt="2021-10-10T17:46:29.507" v="1455" actId="1032"/>
          <ac:spMkLst>
            <pc:docMk/>
            <pc:sldMk cId="2753442928" sldId="400"/>
            <ac:spMk id="2" creationId="{53154AAE-FADC-4BF0-A4BB-559A627733E7}"/>
          </ac:spMkLst>
        </pc:spChg>
        <pc:spChg chg="add del">
          <ac:chgData name="Nathan Clouse" userId="60190519-0423-46ec-ac65-f82d83ecfd9c" providerId="ADAL" clId="{A0AB5C77-3532-437B-9CCB-D7B486835FC6}" dt="2021-10-10T17:45:52.961" v="1452" actId="11529"/>
          <ac:spMkLst>
            <pc:docMk/>
            <pc:sldMk cId="2753442928" sldId="400"/>
            <ac:spMk id="4" creationId="{2FF3C689-0342-4100-B30B-3DB8E48DF8C3}"/>
          </ac:spMkLst>
        </pc:spChg>
        <pc:graphicFrameChg chg="add mod modGraphic">
          <ac:chgData name="Nathan Clouse" userId="60190519-0423-46ec-ac65-f82d83ecfd9c" providerId="ADAL" clId="{A0AB5C77-3532-437B-9CCB-D7B486835FC6}" dt="2021-10-10T17:52:02.889" v="1926" actId="20577"/>
          <ac:graphicFrameMkLst>
            <pc:docMk/>
            <pc:sldMk cId="2753442928" sldId="400"/>
            <ac:graphicFrameMk id="5" creationId="{F527D5AD-3DF8-4AA3-AAA8-5AC2DF6333A1}"/>
          </ac:graphicFrameMkLst>
        </pc:graphicFrameChg>
      </pc:sldChg>
      <pc:sldChg chg="addSp delSp modSp new mod modClrScheme chgLayout">
        <pc:chgData name="Nathan Clouse" userId="60190519-0423-46ec-ac65-f82d83ecfd9c" providerId="ADAL" clId="{A0AB5C77-3532-437B-9CCB-D7B486835FC6}" dt="2021-10-10T18:00:31.991" v="2368" actId="700"/>
        <pc:sldMkLst>
          <pc:docMk/>
          <pc:sldMk cId="3756947026" sldId="401"/>
        </pc:sldMkLst>
        <pc:spChg chg="del mod ord">
          <ac:chgData name="Nathan Clouse" userId="60190519-0423-46ec-ac65-f82d83ecfd9c" providerId="ADAL" clId="{A0AB5C77-3532-437B-9CCB-D7B486835FC6}" dt="2021-10-10T17:54:25.194" v="2022" actId="700"/>
          <ac:spMkLst>
            <pc:docMk/>
            <pc:sldMk cId="3756947026" sldId="401"/>
            <ac:spMk id="2" creationId="{AB7BAF2A-8F97-44A2-9636-5A1F4DC13209}"/>
          </ac:spMkLst>
        </pc:spChg>
        <pc:spChg chg="mod ord">
          <ac:chgData name="Nathan Clouse" userId="60190519-0423-46ec-ac65-f82d83ecfd9c" providerId="ADAL" clId="{A0AB5C77-3532-437B-9CCB-D7B486835FC6}" dt="2021-10-10T18:00:31.991" v="2368" actId="700"/>
          <ac:spMkLst>
            <pc:docMk/>
            <pc:sldMk cId="3756947026" sldId="401"/>
            <ac:spMk id="3" creationId="{4916167F-22F0-4079-BCB7-2E8DB96478D0}"/>
          </ac:spMkLst>
        </pc:spChg>
        <pc:spChg chg="add mod ord">
          <ac:chgData name="Nathan Clouse" userId="60190519-0423-46ec-ac65-f82d83ecfd9c" providerId="ADAL" clId="{A0AB5C77-3532-437B-9CCB-D7B486835FC6}" dt="2021-10-10T18:00:31.991" v="2368" actId="700"/>
          <ac:spMkLst>
            <pc:docMk/>
            <pc:sldMk cId="3756947026" sldId="401"/>
            <ac:spMk id="4" creationId="{EC53DCBB-F65A-4347-B4F3-ACC6C41D7332}"/>
          </ac:spMkLst>
        </pc:spChg>
        <pc:spChg chg="add del mod ord">
          <ac:chgData name="Nathan Clouse" userId="60190519-0423-46ec-ac65-f82d83ecfd9c" providerId="ADAL" clId="{A0AB5C77-3532-437B-9CCB-D7B486835FC6}" dt="2021-10-10T18:00:31.991" v="2368" actId="700"/>
          <ac:spMkLst>
            <pc:docMk/>
            <pc:sldMk cId="3756947026" sldId="401"/>
            <ac:spMk id="5" creationId="{D72D5136-06DC-4C8A-A3D6-9A119988706A}"/>
          </ac:spMkLst>
        </pc:spChg>
      </pc:sldChg>
      <pc:sldChg chg="modSp new mod">
        <pc:chgData name="Nathan Clouse" userId="60190519-0423-46ec-ac65-f82d83ecfd9c" providerId="ADAL" clId="{A0AB5C77-3532-437B-9CCB-D7B486835FC6}" dt="2021-10-10T17:54:19.708" v="2021" actId="20577"/>
        <pc:sldMkLst>
          <pc:docMk/>
          <pc:sldMk cId="1986942145" sldId="402"/>
        </pc:sldMkLst>
        <pc:spChg chg="mod">
          <ac:chgData name="Nathan Clouse" userId="60190519-0423-46ec-ac65-f82d83ecfd9c" providerId="ADAL" clId="{A0AB5C77-3532-437B-9CCB-D7B486835FC6}" dt="2021-10-10T17:54:19.708" v="2021" actId="20577"/>
          <ac:spMkLst>
            <pc:docMk/>
            <pc:sldMk cId="1986942145" sldId="402"/>
            <ac:spMk id="3" creationId="{EB23990A-85BB-4CD8-8C4C-2B2905E9C04E}"/>
          </ac:spMkLst>
        </pc:spChg>
      </pc:sldChg>
      <pc:sldChg chg="addSp delSp modSp new mod modClrScheme chgLayout">
        <pc:chgData name="Nathan Clouse" userId="60190519-0423-46ec-ac65-f82d83ecfd9c" providerId="ADAL" clId="{A0AB5C77-3532-437B-9CCB-D7B486835FC6}" dt="2021-10-10T18:00:17.884" v="2367" actId="20577"/>
        <pc:sldMkLst>
          <pc:docMk/>
          <pc:sldMk cId="493375877" sldId="403"/>
        </pc:sldMkLst>
        <pc:spChg chg="del mod ord">
          <ac:chgData name="Nathan Clouse" userId="60190519-0423-46ec-ac65-f82d83ecfd9c" providerId="ADAL" clId="{A0AB5C77-3532-437B-9CCB-D7B486835FC6}" dt="2021-10-10T17:56:50.959" v="2164" actId="700"/>
          <ac:spMkLst>
            <pc:docMk/>
            <pc:sldMk cId="493375877" sldId="403"/>
            <ac:spMk id="2" creationId="{626DD67D-91E6-4292-90FD-CC8D075817E1}"/>
          </ac:spMkLst>
        </pc:spChg>
        <pc:spChg chg="mod ord">
          <ac:chgData name="Nathan Clouse" userId="60190519-0423-46ec-ac65-f82d83ecfd9c" providerId="ADAL" clId="{A0AB5C77-3532-437B-9CCB-D7B486835FC6}" dt="2021-10-10T17:56:50.959" v="2164" actId="700"/>
          <ac:spMkLst>
            <pc:docMk/>
            <pc:sldMk cId="493375877" sldId="403"/>
            <ac:spMk id="3" creationId="{8885F70C-5499-4AF5-9721-AFDC2F33F691}"/>
          </ac:spMkLst>
        </pc:spChg>
        <pc:spChg chg="add mod ord">
          <ac:chgData name="Nathan Clouse" userId="60190519-0423-46ec-ac65-f82d83ecfd9c" providerId="ADAL" clId="{A0AB5C77-3532-437B-9CCB-D7B486835FC6}" dt="2021-10-10T18:00:17.884" v="2367" actId="20577"/>
          <ac:spMkLst>
            <pc:docMk/>
            <pc:sldMk cId="493375877" sldId="403"/>
            <ac:spMk id="4" creationId="{FAA785D5-F3DC-4D5B-98B6-916828095AF3}"/>
          </ac:spMkLst>
        </pc:spChg>
        <pc:spChg chg="add del mod ord">
          <ac:chgData name="Nathan Clouse" userId="60190519-0423-46ec-ac65-f82d83ecfd9c" providerId="ADAL" clId="{A0AB5C77-3532-437B-9CCB-D7B486835FC6}" dt="2021-10-10T17:57:34.873" v="2237"/>
          <ac:spMkLst>
            <pc:docMk/>
            <pc:sldMk cId="493375877" sldId="403"/>
            <ac:spMk id="5" creationId="{F398FDA0-E963-4756-857A-334A815AB54E}"/>
          </ac:spMkLst>
        </pc:spChg>
        <pc:picChg chg="add mod">
          <ac:chgData name="Nathan Clouse" userId="60190519-0423-46ec-ac65-f82d83ecfd9c" providerId="ADAL" clId="{A0AB5C77-3532-437B-9CCB-D7B486835FC6}" dt="2021-10-10T17:57:34.873" v="2237"/>
          <ac:picMkLst>
            <pc:docMk/>
            <pc:sldMk cId="493375877" sldId="403"/>
            <ac:picMk id="1026" creationId="{BCFCA2A9-2AAF-46B9-9C4C-8D1D991C3F39}"/>
          </ac:picMkLst>
        </pc:picChg>
      </pc:sldChg>
      <pc:sldChg chg="new del">
        <pc:chgData name="Nathan Clouse" userId="60190519-0423-46ec-ac65-f82d83ecfd9c" providerId="ADAL" clId="{A0AB5C77-3532-437B-9CCB-D7B486835FC6}" dt="2021-10-10T17:56:35.849" v="2150" actId="680"/>
        <pc:sldMkLst>
          <pc:docMk/>
          <pc:sldMk cId="539133003" sldId="403"/>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5FA172-835A-4E82-B6C0-E83F0A03018D}" type="doc">
      <dgm:prSet loTypeId="urn:microsoft.com/office/officeart/2011/layout/InterconnectedBlockProcess" loCatId="process" qsTypeId="urn:microsoft.com/office/officeart/2005/8/quickstyle/simple5" qsCatId="simple" csTypeId="urn:microsoft.com/office/officeart/2005/8/colors/accent1_2" csCatId="accent1" phldr="1"/>
      <dgm:spPr/>
      <dgm:t>
        <a:bodyPr/>
        <a:lstStyle/>
        <a:p>
          <a:endParaRPr lang="en-US"/>
        </a:p>
      </dgm:t>
    </dgm:pt>
    <dgm:pt modelId="{AAE7A6E0-71CA-40F0-9B6F-AEEB13D5B484}">
      <dgm:prSet phldrT="[Text]"/>
      <dgm:spPr/>
      <dgm:t>
        <a:bodyPr/>
        <a:lstStyle/>
        <a:p>
          <a:r>
            <a:rPr lang="en-US" dirty="0"/>
            <a:t>Technical Upgrade</a:t>
          </a:r>
        </a:p>
      </dgm:t>
    </dgm:pt>
    <dgm:pt modelId="{13E9019C-3969-4BEF-ADD2-88E8F0E3766F}" type="parTrans" cxnId="{5B74A328-059E-4974-8DB1-D0DDEB7B63E0}">
      <dgm:prSet/>
      <dgm:spPr/>
      <dgm:t>
        <a:bodyPr/>
        <a:lstStyle/>
        <a:p>
          <a:endParaRPr lang="en-US"/>
        </a:p>
      </dgm:t>
    </dgm:pt>
    <dgm:pt modelId="{0CECDDF9-AF88-448D-8C44-0E3A1B575EC5}" type="sibTrans" cxnId="{5B74A328-059E-4974-8DB1-D0DDEB7B63E0}">
      <dgm:prSet/>
      <dgm:spPr/>
      <dgm:t>
        <a:bodyPr/>
        <a:lstStyle/>
        <a:p>
          <a:endParaRPr lang="en-US"/>
        </a:p>
      </dgm:t>
    </dgm:pt>
    <dgm:pt modelId="{044442A2-A749-46CA-BDDE-3E394BFBD06A}">
      <dgm:prSet phldrT="[Text]"/>
      <dgm:spPr/>
      <dgm:t>
        <a:bodyPr/>
        <a:lstStyle/>
        <a:p>
          <a:r>
            <a:rPr lang="en-US" dirty="0"/>
            <a:t>Cheapest</a:t>
          </a:r>
        </a:p>
      </dgm:t>
    </dgm:pt>
    <dgm:pt modelId="{B48F06FC-C0F8-4A18-B769-6FD5AA67F5B7}" type="parTrans" cxnId="{28D0186C-2DB9-4D24-864D-C98620E5A8D6}">
      <dgm:prSet/>
      <dgm:spPr/>
      <dgm:t>
        <a:bodyPr/>
        <a:lstStyle/>
        <a:p>
          <a:endParaRPr lang="en-US"/>
        </a:p>
      </dgm:t>
    </dgm:pt>
    <dgm:pt modelId="{81ACC26C-A5CD-41D6-A475-C3E6CDFCD7CA}" type="sibTrans" cxnId="{28D0186C-2DB9-4D24-864D-C98620E5A8D6}">
      <dgm:prSet/>
      <dgm:spPr/>
      <dgm:t>
        <a:bodyPr/>
        <a:lstStyle/>
        <a:p>
          <a:endParaRPr lang="en-US"/>
        </a:p>
      </dgm:t>
    </dgm:pt>
    <dgm:pt modelId="{68C678DF-0DA4-4BF7-8F7C-229ABB1B5DBA}">
      <dgm:prSet phldrT="[Text]"/>
      <dgm:spPr/>
      <dgm:t>
        <a:bodyPr/>
        <a:lstStyle/>
        <a:p>
          <a:r>
            <a:rPr lang="en-US" dirty="0"/>
            <a:t>Implementation</a:t>
          </a:r>
        </a:p>
      </dgm:t>
    </dgm:pt>
    <dgm:pt modelId="{1B5FDFDD-6D28-4B64-BDDC-48C6FB6F8B04}" type="parTrans" cxnId="{84F48F97-8C8C-4EE5-91EB-EE1A56BB5338}">
      <dgm:prSet/>
      <dgm:spPr/>
      <dgm:t>
        <a:bodyPr/>
        <a:lstStyle/>
        <a:p>
          <a:endParaRPr lang="en-US"/>
        </a:p>
      </dgm:t>
    </dgm:pt>
    <dgm:pt modelId="{74C54726-9491-442F-BC70-EA3FC3C4FAC8}" type="sibTrans" cxnId="{84F48F97-8C8C-4EE5-91EB-EE1A56BB5338}">
      <dgm:prSet/>
      <dgm:spPr/>
      <dgm:t>
        <a:bodyPr/>
        <a:lstStyle/>
        <a:p>
          <a:endParaRPr lang="en-US"/>
        </a:p>
      </dgm:t>
    </dgm:pt>
    <dgm:pt modelId="{1FF7DF99-1669-4F9D-8F81-3144997841DB}">
      <dgm:prSet phldrT="[Text]"/>
      <dgm:spPr/>
      <dgm:t>
        <a:bodyPr/>
        <a:lstStyle/>
        <a:p>
          <a:r>
            <a:rPr lang="en-US" dirty="0"/>
            <a:t>Very similar to implementing any new system</a:t>
          </a:r>
        </a:p>
      </dgm:t>
    </dgm:pt>
    <dgm:pt modelId="{7FD0F1A2-087D-41DD-A1BB-77493BF159BD}" type="parTrans" cxnId="{28FECFF2-63BA-4D80-9141-3B5DCCB297B3}">
      <dgm:prSet/>
      <dgm:spPr/>
      <dgm:t>
        <a:bodyPr/>
        <a:lstStyle/>
        <a:p>
          <a:endParaRPr lang="en-US"/>
        </a:p>
      </dgm:t>
    </dgm:pt>
    <dgm:pt modelId="{C0DBB971-5873-4C2E-854E-44922CCD38F0}" type="sibTrans" cxnId="{28FECFF2-63BA-4D80-9141-3B5DCCB297B3}">
      <dgm:prSet/>
      <dgm:spPr/>
      <dgm:t>
        <a:bodyPr/>
        <a:lstStyle/>
        <a:p>
          <a:endParaRPr lang="en-US"/>
        </a:p>
      </dgm:t>
    </dgm:pt>
    <dgm:pt modelId="{BB8A01FC-FDB4-4020-A87E-8223E7FC5950}">
      <dgm:prSet phldrT="[Text]"/>
      <dgm:spPr/>
      <dgm:t>
        <a:bodyPr/>
        <a:lstStyle/>
        <a:p>
          <a:r>
            <a:rPr lang="en-US" dirty="0"/>
            <a:t>Upgrade Re-Implementation</a:t>
          </a:r>
        </a:p>
      </dgm:t>
    </dgm:pt>
    <dgm:pt modelId="{FD1B4806-6332-4D46-A94C-05C02308E423}" type="parTrans" cxnId="{903E2C88-8718-4272-BCD5-77C97799AF3D}">
      <dgm:prSet/>
      <dgm:spPr/>
      <dgm:t>
        <a:bodyPr/>
        <a:lstStyle/>
        <a:p>
          <a:endParaRPr lang="en-US"/>
        </a:p>
      </dgm:t>
    </dgm:pt>
    <dgm:pt modelId="{02250B45-6106-4C22-9749-C4243569904C}" type="sibTrans" cxnId="{903E2C88-8718-4272-BCD5-77C97799AF3D}">
      <dgm:prSet/>
      <dgm:spPr/>
      <dgm:t>
        <a:bodyPr/>
        <a:lstStyle/>
        <a:p>
          <a:endParaRPr lang="en-US"/>
        </a:p>
      </dgm:t>
    </dgm:pt>
    <dgm:pt modelId="{90C1ABD4-8F3D-4F32-AD9C-6DEEDCD28714}">
      <dgm:prSet phldrT="[Text]"/>
      <dgm:spPr/>
      <dgm:t>
        <a:bodyPr/>
        <a:lstStyle/>
        <a:p>
          <a:r>
            <a:rPr lang="en-US" dirty="0"/>
            <a:t>Potentially the most expensive</a:t>
          </a:r>
        </a:p>
      </dgm:t>
    </dgm:pt>
    <dgm:pt modelId="{B5DA5C82-23B5-46AC-9575-5348D951BEEA}" type="parTrans" cxnId="{AC085735-5C7B-4127-9442-77E1767B34D5}">
      <dgm:prSet/>
      <dgm:spPr/>
      <dgm:t>
        <a:bodyPr/>
        <a:lstStyle/>
        <a:p>
          <a:endParaRPr lang="en-US"/>
        </a:p>
      </dgm:t>
    </dgm:pt>
    <dgm:pt modelId="{4E204D38-5AEC-45AF-B1ED-CF437ED0ECDB}" type="sibTrans" cxnId="{AC085735-5C7B-4127-9442-77E1767B34D5}">
      <dgm:prSet/>
      <dgm:spPr/>
      <dgm:t>
        <a:bodyPr/>
        <a:lstStyle/>
        <a:p>
          <a:endParaRPr lang="en-US"/>
        </a:p>
      </dgm:t>
    </dgm:pt>
    <dgm:pt modelId="{9DE92011-DEAA-4B31-8BAE-9319A645C119}">
      <dgm:prSet phldrT="[Text]"/>
      <dgm:spPr/>
      <dgm:t>
        <a:bodyPr/>
        <a:lstStyle/>
        <a:p>
          <a:r>
            <a:rPr lang="en-US" dirty="0"/>
            <a:t>Fastest</a:t>
          </a:r>
        </a:p>
      </dgm:t>
    </dgm:pt>
    <dgm:pt modelId="{86B9DE6A-5704-4A5D-9D94-24F67CD4D51E}" type="parTrans" cxnId="{40985D5E-D24E-4052-9BFB-54E04D8F8B7C}">
      <dgm:prSet/>
      <dgm:spPr/>
      <dgm:t>
        <a:bodyPr/>
        <a:lstStyle/>
        <a:p>
          <a:endParaRPr lang="en-US"/>
        </a:p>
      </dgm:t>
    </dgm:pt>
    <dgm:pt modelId="{F55A89DC-8EE0-4A5E-B773-9BA5024F1FB2}" type="sibTrans" cxnId="{40985D5E-D24E-4052-9BFB-54E04D8F8B7C}">
      <dgm:prSet/>
      <dgm:spPr/>
      <dgm:t>
        <a:bodyPr/>
        <a:lstStyle/>
        <a:p>
          <a:endParaRPr lang="en-US"/>
        </a:p>
      </dgm:t>
    </dgm:pt>
    <dgm:pt modelId="{2F2175C4-D82C-4DD6-AD04-98DCC486B06C}">
      <dgm:prSet phldrT="[Text]"/>
      <dgm:spPr/>
      <dgm:t>
        <a:bodyPr/>
        <a:lstStyle/>
        <a:p>
          <a:r>
            <a:rPr lang="en-US" dirty="0"/>
            <a:t>Least Amount</a:t>
          </a:r>
        </a:p>
      </dgm:t>
    </dgm:pt>
    <dgm:pt modelId="{B6D573F1-EBC9-4CCA-909D-20C86D47D116}" type="parTrans" cxnId="{08C0E1FB-B7BF-4D7D-B6DB-7D51F768C3DC}">
      <dgm:prSet/>
      <dgm:spPr/>
      <dgm:t>
        <a:bodyPr/>
        <a:lstStyle/>
        <a:p>
          <a:endParaRPr lang="en-US"/>
        </a:p>
      </dgm:t>
    </dgm:pt>
    <dgm:pt modelId="{026E7CF7-C375-4699-B193-D7E544DA6DCD}" type="sibTrans" cxnId="{08C0E1FB-B7BF-4D7D-B6DB-7D51F768C3DC}">
      <dgm:prSet/>
      <dgm:spPr/>
      <dgm:t>
        <a:bodyPr/>
        <a:lstStyle/>
        <a:p>
          <a:endParaRPr lang="en-US"/>
        </a:p>
      </dgm:t>
    </dgm:pt>
    <dgm:pt modelId="{832E7C65-C5C1-4774-B8DF-75E73053678B}">
      <dgm:prSet phldrT="[Text]"/>
      <dgm:spPr/>
      <dgm:t>
        <a:bodyPr/>
        <a:lstStyle/>
        <a:p>
          <a:r>
            <a:rPr lang="en-US" dirty="0"/>
            <a:t>Least Amount of value</a:t>
          </a:r>
        </a:p>
      </dgm:t>
    </dgm:pt>
    <dgm:pt modelId="{2B6CF62D-7B33-4E90-86D2-D1BF7A383D78}" type="parTrans" cxnId="{423A4734-FB2B-4925-9311-8320CD06E7BA}">
      <dgm:prSet/>
      <dgm:spPr/>
      <dgm:t>
        <a:bodyPr/>
        <a:lstStyle/>
        <a:p>
          <a:endParaRPr lang="en-US"/>
        </a:p>
      </dgm:t>
    </dgm:pt>
    <dgm:pt modelId="{57B6D855-8AE7-4679-A53E-CF06A251CD42}" type="sibTrans" cxnId="{423A4734-FB2B-4925-9311-8320CD06E7BA}">
      <dgm:prSet/>
      <dgm:spPr/>
      <dgm:t>
        <a:bodyPr/>
        <a:lstStyle/>
        <a:p>
          <a:endParaRPr lang="en-US"/>
        </a:p>
      </dgm:t>
    </dgm:pt>
    <dgm:pt modelId="{F6205157-3CAA-42DB-A0DE-87A1BB634120}">
      <dgm:prSet phldrT="[Text]"/>
      <dgm:spPr/>
      <dgm:t>
        <a:bodyPr/>
        <a:lstStyle/>
        <a:p>
          <a:r>
            <a:rPr lang="en-US" dirty="0"/>
            <a:t>Concepts will be familiar but have to review all business process for future state</a:t>
          </a:r>
        </a:p>
      </dgm:t>
    </dgm:pt>
    <dgm:pt modelId="{14842F94-9F10-493D-A693-277B359D426D}" type="parTrans" cxnId="{775384F3-4F8F-4BE1-85CE-015AA9F6C35B}">
      <dgm:prSet/>
      <dgm:spPr/>
      <dgm:t>
        <a:bodyPr/>
        <a:lstStyle/>
        <a:p>
          <a:endParaRPr lang="en-US"/>
        </a:p>
      </dgm:t>
    </dgm:pt>
    <dgm:pt modelId="{E4D4506F-F2C9-4375-943E-E06BA497F1C8}" type="sibTrans" cxnId="{775384F3-4F8F-4BE1-85CE-015AA9F6C35B}">
      <dgm:prSet/>
      <dgm:spPr/>
      <dgm:t>
        <a:bodyPr/>
        <a:lstStyle/>
        <a:p>
          <a:endParaRPr lang="en-US"/>
        </a:p>
      </dgm:t>
    </dgm:pt>
    <dgm:pt modelId="{BAE5F718-5E7E-4D66-B520-30A524510499}">
      <dgm:prSet phldrT="[Text]"/>
      <dgm:spPr/>
      <dgm:t>
        <a:bodyPr/>
        <a:lstStyle/>
        <a:p>
          <a:r>
            <a:rPr lang="en-US" dirty="0"/>
            <a:t>Potentially the longest timeline</a:t>
          </a:r>
        </a:p>
      </dgm:t>
    </dgm:pt>
    <dgm:pt modelId="{10FE73BC-2EBC-493D-BE64-B9CC5715F75A}" type="parTrans" cxnId="{4AE2D2C9-E79C-4824-A5DA-5671220ED406}">
      <dgm:prSet/>
      <dgm:spPr/>
      <dgm:t>
        <a:bodyPr/>
        <a:lstStyle/>
        <a:p>
          <a:endParaRPr lang="en-US"/>
        </a:p>
      </dgm:t>
    </dgm:pt>
    <dgm:pt modelId="{B42E7B9E-8793-4DB3-880D-8F091CDC105C}" type="sibTrans" cxnId="{4AE2D2C9-E79C-4824-A5DA-5671220ED406}">
      <dgm:prSet/>
      <dgm:spPr/>
      <dgm:t>
        <a:bodyPr/>
        <a:lstStyle/>
        <a:p>
          <a:endParaRPr lang="en-US"/>
        </a:p>
      </dgm:t>
    </dgm:pt>
    <dgm:pt modelId="{66A49AD1-5C13-4C72-83E0-8ED35BB1FD46}">
      <dgm:prSet phldrT="[Text]"/>
      <dgm:spPr/>
      <dgm:t>
        <a:bodyPr/>
        <a:lstStyle/>
        <a:p>
          <a:r>
            <a:rPr lang="en-US" dirty="0"/>
            <a:t>Maximizes usage of OOTB functionality</a:t>
          </a:r>
        </a:p>
      </dgm:t>
    </dgm:pt>
    <dgm:pt modelId="{BC3A35FC-65F9-48ED-BE45-9294DB45EABB}" type="parTrans" cxnId="{C2185C0C-90EE-43E5-8BA5-F0E077D27980}">
      <dgm:prSet/>
      <dgm:spPr/>
      <dgm:t>
        <a:bodyPr/>
        <a:lstStyle/>
        <a:p>
          <a:endParaRPr lang="en-US"/>
        </a:p>
      </dgm:t>
    </dgm:pt>
    <dgm:pt modelId="{8A1F2E60-0D3D-46F0-8B3D-0A2B7922EF2A}" type="sibTrans" cxnId="{C2185C0C-90EE-43E5-8BA5-F0E077D27980}">
      <dgm:prSet/>
      <dgm:spPr/>
      <dgm:t>
        <a:bodyPr/>
        <a:lstStyle/>
        <a:p>
          <a:endParaRPr lang="en-US"/>
        </a:p>
      </dgm:t>
    </dgm:pt>
    <dgm:pt modelId="{2CFE8224-411C-4DF0-BDD6-552FB1CF5DF2}" type="pres">
      <dgm:prSet presAssocID="{D45FA172-835A-4E82-B6C0-E83F0A03018D}" presName="Name0" presStyleCnt="0">
        <dgm:presLayoutVars>
          <dgm:chMax val="7"/>
          <dgm:chPref val="5"/>
          <dgm:dir/>
          <dgm:animOne val="branch"/>
          <dgm:animLvl val="lvl"/>
        </dgm:presLayoutVars>
      </dgm:prSet>
      <dgm:spPr/>
    </dgm:pt>
    <dgm:pt modelId="{FDEAAD9C-B385-4EC4-8E9D-AF8D46327E0A}" type="pres">
      <dgm:prSet presAssocID="{BB8A01FC-FDB4-4020-A87E-8223E7FC5950}" presName="ChildAccent3" presStyleCnt="0"/>
      <dgm:spPr/>
    </dgm:pt>
    <dgm:pt modelId="{878A6B48-8718-4335-9821-DFB617D86DC3}" type="pres">
      <dgm:prSet presAssocID="{BB8A01FC-FDB4-4020-A87E-8223E7FC5950}" presName="ChildAccent" presStyleLbl="alignImgPlace1" presStyleIdx="0" presStyleCnt="3"/>
      <dgm:spPr/>
    </dgm:pt>
    <dgm:pt modelId="{8EA14908-CD67-4427-BDF7-597164A341E5}" type="pres">
      <dgm:prSet presAssocID="{BB8A01FC-FDB4-4020-A87E-8223E7FC5950}" presName="Child3" presStyleLbl="revTx" presStyleIdx="0" presStyleCnt="0">
        <dgm:presLayoutVars>
          <dgm:chMax val="0"/>
          <dgm:chPref val="0"/>
          <dgm:bulletEnabled val="1"/>
        </dgm:presLayoutVars>
      </dgm:prSet>
      <dgm:spPr/>
    </dgm:pt>
    <dgm:pt modelId="{EBF0CD64-4B89-4053-8613-98857E285AB2}" type="pres">
      <dgm:prSet presAssocID="{BB8A01FC-FDB4-4020-A87E-8223E7FC5950}" presName="Parent3" presStyleLbl="node1" presStyleIdx="0" presStyleCnt="3">
        <dgm:presLayoutVars>
          <dgm:chMax val="2"/>
          <dgm:chPref val="1"/>
          <dgm:bulletEnabled val="1"/>
        </dgm:presLayoutVars>
      </dgm:prSet>
      <dgm:spPr/>
    </dgm:pt>
    <dgm:pt modelId="{1EFC9FA3-35ED-41EB-B1A7-7962EE0DAA1F}" type="pres">
      <dgm:prSet presAssocID="{68C678DF-0DA4-4BF7-8F7C-229ABB1B5DBA}" presName="ChildAccent2" presStyleCnt="0"/>
      <dgm:spPr/>
    </dgm:pt>
    <dgm:pt modelId="{676CB5C3-40C1-402F-BF99-7C9091B403E3}" type="pres">
      <dgm:prSet presAssocID="{68C678DF-0DA4-4BF7-8F7C-229ABB1B5DBA}" presName="ChildAccent" presStyleLbl="alignImgPlace1" presStyleIdx="1" presStyleCnt="3"/>
      <dgm:spPr/>
    </dgm:pt>
    <dgm:pt modelId="{2ABBAFF2-6822-4EFA-A1A9-DEE75C3956FB}" type="pres">
      <dgm:prSet presAssocID="{68C678DF-0DA4-4BF7-8F7C-229ABB1B5DBA}" presName="Child2" presStyleLbl="revTx" presStyleIdx="0" presStyleCnt="0">
        <dgm:presLayoutVars>
          <dgm:chMax val="0"/>
          <dgm:chPref val="0"/>
          <dgm:bulletEnabled val="1"/>
        </dgm:presLayoutVars>
      </dgm:prSet>
      <dgm:spPr/>
    </dgm:pt>
    <dgm:pt modelId="{A2397448-02D4-4AA1-8D36-4BF87092EDA6}" type="pres">
      <dgm:prSet presAssocID="{68C678DF-0DA4-4BF7-8F7C-229ABB1B5DBA}" presName="Parent2" presStyleLbl="node1" presStyleIdx="1" presStyleCnt="3">
        <dgm:presLayoutVars>
          <dgm:chMax val="2"/>
          <dgm:chPref val="1"/>
          <dgm:bulletEnabled val="1"/>
        </dgm:presLayoutVars>
      </dgm:prSet>
      <dgm:spPr/>
    </dgm:pt>
    <dgm:pt modelId="{B5CFC7E6-4BC1-4C2C-99D3-36E0A38360B8}" type="pres">
      <dgm:prSet presAssocID="{AAE7A6E0-71CA-40F0-9B6F-AEEB13D5B484}" presName="ChildAccent1" presStyleCnt="0"/>
      <dgm:spPr/>
    </dgm:pt>
    <dgm:pt modelId="{1E3090F8-5125-4331-8D85-F4C09E36101C}" type="pres">
      <dgm:prSet presAssocID="{AAE7A6E0-71CA-40F0-9B6F-AEEB13D5B484}" presName="ChildAccent" presStyleLbl="alignImgPlace1" presStyleIdx="2" presStyleCnt="3"/>
      <dgm:spPr/>
    </dgm:pt>
    <dgm:pt modelId="{9819F555-B1D5-4E54-A843-53866D8EAC32}" type="pres">
      <dgm:prSet presAssocID="{AAE7A6E0-71CA-40F0-9B6F-AEEB13D5B484}" presName="Child1" presStyleLbl="revTx" presStyleIdx="0" presStyleCnt="0">
        <dgm:presLayoutVars>
          <dgm:chMax val="0"/>
          <dgm:chPref val="0"/>
          <dgm:bulletEnabled val="1"/>
        </dgm:presLayoutVars>
      </dgm:prSet>
      <dgm:spPr/>
    </dgm:pt>
    <dgm:pt modelId="{DC44AE52-1384-43BD-9D62-6787F775DAA7}" type="pres">
      <dgm:prSet presAssocID="{AAE7A6E0-71CA-40F0-9B6F-AEEB13D5B484}" presName="Parent1" presStyleLbl="node1" presStyleIdx="2" presStyleCnt="3">
        <dgm:presLayoutVars>
          <dgm:chMax val="2"/>
          <dgm:chPref val="1"/>
          <dgm:bulletEnabled val="1"/>
        </dgm:presLayoutVars>
      </dgm:prSet>
      <dgm:spPr/>
    </dgm:pt>
  </dgm:ptLst>
  <dgm:cxnLst>
    <dgm:cxn modelId="{5252EF00-9035-4027-B3E7-9F331E82EBA2}" type="presOf" srcId="{90C1ABD4-8F3D-4F32-AD9C-6DEEDCD28714}" destId="{8EA14908-CD67-4427-BDF7-597164A341E5}" srcOrd="1" destOrd="0" presId="urn:microsoft.com/office/officeart/2011/layout/InterconnectedBlockProcess"/>
    <dgm:cxn modelId="{A28D0E04-4586-487B-917D-5F0A131E82FF}" type="presOf" srcId="{2F2175C4-D82C-4DD6-AD04-98DCC486B06C}" destId="{1E3090F8-5125-4331-8D85-F4C09E36101C}" srcOrd="0" destOrd="2" presId="urn:microsoft.com/office/officeart/2011/layout/InterconnectedBlockProcess"/>
    <dgm:cxn modelId="{C2185C0C-90EE-43E5-8BA5-F0E077D27980}" srcId="{BB8A01FC-FDB4-4020-A87E-8223E7FC5950}" destId="{66A49AD1-5C13-4C72-83E0-8ED35BB1FD46}" srcOrd="2" destOrd="0" parTransId="{BC3A35FC-65F9-48ED-BE45-9294DB45EABB}" sibTransId="{8A1F2E60-0D3D-46F0-8B3D-0A2B7922EF2A}"/>
    <dgm:cxn modelId="{DCD4F60E-4E19-4B74-9B0F-F8BF0EC6C640}" type="presOf" srcId="{D45FA172-835A-4E82-B6C0-E83F0A03018D}" destId="{2CFE8224-411C-4DF0-BDD6-552FB1CF5DF2}" srcOrd="0" destOrd="0" presId="urn:microsoft.com/office/officeart/2011/layout/InterconnectedBlockProcess"/>
    <dgm:cxn modelId="{FF333C15-5E97-470E-9F3E-839690F33566}" type="presOf" srcId="{9DE92011-DEAA-4B31-8BAE-9319A645C119}" destId="{1E3090F8-5125-4331-8D85-F4C09E36101C}" srcOrd="0" destOrd="1" presId="urn:microsoft.com/office/officeart/2011/layout/InterconnectedBlockProcess"/>
    <dgm:cxn modelId="{13582A21-A309-44CC-96B2-AE72BA205618}" type="presOf" srcId="{1FF7DF99-1669-4F9D-8F81-3144997841DB}" destId="{2ABBAFF2-6822-4EFA-A1A9-DEE75C3956FB}" srcOrd="1" destOrd="0" presId="urn:microsoft.com/office/officeart/2011/layout/InterconnectedBlockProcess"/>
    <dgm:cxn modelId="{5B74A328-059E-4974-8DB1-D0DDEB7B63E0}" srcId="{D45FA172-835A-4E82-B6C0-E83F0A03018D}" destId="{AAE7A6E0-71CA-40F0-9B6F-AEEB13D5B484}" srcOrd="0" destOrd="0" parTransId="{13E9019C-3969-4BEF-ADD2-88E8F0E3766F}" sibTransId="{0CECDDF9-AF88-448D-8C44-0E3A1B575EC5}"/>
    <dgm:cxn modelId="{F2B9C92D-5CA8-4DA7-B20A-FBE972CC2359}" type="presOf" srcId="{044442A2-A749-46CA-BDDE-3E394BFBD06A}" destId="{9819F555-B1D5-4E54-A843-53866D8EAC32}" srcOrd="1" destOrd="0" presId="urn:microsoft.com/office/officeart/2011/layout/InterconnectedBlockProcess"/>
    <dgm:cxn modelId="{423A4734-FB2B-4925-9311-8320CD06E7BA}" srcId="{AAE7A6E0-71CA-40F0-9B6F-AEEB13D5B484}" destId="{832E7C65-C5C1-4774-B8DF-75E73053678B}" srcOrd="3" destOrd="0" parTransId="{2B6CF62D-7B33-4E90-86D2-D1BF7A383D78}" sibTransId="{57B6D855-8AE7-4679-A53E-CF06A251CD42}"/>
    <dgm:cxn modelId="{AC085735-5C7B-4127-9442-77E1767B34D5}" srcId="{BB8A01FC-FDB4-4020-A87E-8223E7FC5950}" destId="{90C1ABD4-8F3D-4F32-AD9C-6DEEDCD28714}" srcOrd="0" destOrd="0" parTransId="{B5DA5C82-23B5-46AC-9575-5348D951BEEA}" sibTransId="{4E204D38-5AEC-45AF-B1ED-CF437ED0ECDB}"/>
    <dgm:cxn modelId="{0CAE1C37-4998-4F3A-8B46-CCFBEB8B8BB4}" type="presOf" srcId="{BB8A01FC-FDB4-4020-A87E-8223E7FC5950}" destId="{EBF0CD64-4B89-4053-8613-98857E285AB2}" srcOrd="0" destOrd="0" presId="urn:microsoft.com/office/officeart/2011/layout/InterconnectedBlockProcess"/>
    <dgm:cxn modelId="{4B318A3F-A281-4BF8-87B1-08261CE15D9B}" type="presOf" srcId="{832E7C65-C5C1-4774-B8DF-75E73053678B}" destId="{1E3090F8-5125-4331-8D85-F4C09E36101C}" srcOrd="0" destOrd="3" presId="urn:microsoft.com/office/officeart/2011/layout/InterconnectedBlockProcess"/>
    <dgm:cxn modelId="{560B975D-1EB4-42B1-82B2-90ECBF20377C}" type="presOf" srcId="{66A49AD1-5C13-4C72-83E0-8ED35BB1FD46}" destId="{878A6B48-8718-4335-9821-DFB617D86DC3}" srcOrd="0" destOrd="2" presId="urn:microsoft.com/office/officeart/2011/layout/InterconnectedBlockProcess"/>
    <dgm:cxn modelId="{40985D5E-D24E-4052-9BFB-54E04D8F8B7C}" srcId="{AAE7A6E0-71CA-40F0-9B6F-AEEB13D5B484}" destId="{9DE92011-DEAA-4B31-8BAE-9319A645C119}" srcOrd="1" destOrd="0" parTransId="{86B9DE6A-5704-4A5D-9D94-24F67CD4D51E}" sibTransId="{F55A89DC-8EE0-4A5E-B773-9BA5024F1FB2}"/>
    <dgm:cxn modelId="{28D0186C-2DB9-4D24-864D-C98620E5A8D6}" srcId="{AAE7A6E0-71CA-40F0-9B6F-AEEB13D5B484}" destId="{044442A2-A749-46CA-BDDE-3E394BFBD06A}" srcOrd="0" destOrd="0" parTransId="{B48F06FC-C0F8-4A18-B769-6FD5AA67F5B7}" sibTransId="{81ACC26C-A5CD-41D6-A475-C3E6CDFCD7CA}"/>
    <dgm:cxn modelId="{EAE5054D-F103-4E85-B6DE-C74798115442}" type="presOf" srcId="{AAE7A6E0-71CA-40F0-9B6F-AEEB13D5B484}" destId="{DC44AE52-1384-43BD-9D62-6787F775DAA7}" srcOrd="0" destOrd="0" presId="urn:microsoft.com/office/officeart/2011/layout/InterconnectedBlockProcess"/>
    <dgm:cxn modelId="{68B20D4D-58D2-4E31-8CEC-91FDC773BD6D}" type="presOf" srcId="{832E7C65-C5C1-4774-B8DF-75E73053678B}" destId="{9819F555-B1D5-4E54-A843-53866D8EAC32}" srcOrd="1" destOrd="3" presId="urn:microsoft.com/office/officeart/2011/layout/InterconnectedBlockProcess"/>
    <dgm:cxn modelId="{AA04FF72-0F6F-4D73-A013-B3B9310B659E}" type="presOf" srcId="{66A49AD1-5C13-4C72-83E0-8ED35BB1FD46}" destId="{8EA14908-CD67-4427-BDF7-597164A341E5}" srcOrd="1" destOrd="2" presId="urn:microsoft.com/office/officeart/2011/layout/InterconnectedBlockProcess"/>
    <dgm:cxn modelId="{5EED4D56-3B9C-4A37-A0D3-7F02715AC125}" type="presOf" srcId="{9DE92011-DEAA-4B31-8BAE-9319A645C119}" destId="{9819F555-B1D5-4E54-A843-53866D8EAC32}" srcOrd="1" destOrd="1" presId="urn:microsoft.com/office/officeart/2011/layout/InterconnectedBlockProcess"/>
    <dgm:cxn modelId="{64BBFB7E-1D2B-4F06-9A33-2F47D75F7510}" type="presOf" srcId="{90C1ABD4-8F3D-4F32-AD9C-6DEEDCD28714}" destId="{878A6B48-8718-4335-9821-DFB617D86DC3}" srcOrd="0" destOrd="0" presId="urn:microsoft.com/office/officeart/2011/layout/InterconnectedBlockProcess"/>
    <dgm:cxn modelId="{903E2C88-8718-4272-BCD5-77C97799AF3D}" srcId="{D45FA172-835A-4E82-B6C0-E83F0A03018D}" destId="{BB8A01FC-FDB4-4020-A87E-8223E7FC5950}" srcOrd="2" destOrd="0" parTransId="{FD1B4806-6332-4D46-A94C-05C02308E423}" sibTransId="{02250B45-6106-4C22-9749-C4243569904C}"/>
    <dgm:cxn modelId="{B4992C88-F286-4040-B19B-96A47073DD4B}" type="presOf" srcId="{F6205157-3CAA-42DB-A0DE-87A1BB634120}" destId="{676CB5C3-40C1-402F-BF99-7C9091B403E3}" srcOrd="0" destOrd="1" presId="urn:microsoft.com/office/officeart/2011/layout/InterconnectedBlockProcess"/>
    <dgm:cxn modelId="{84F48F97-8C8C-4EE5-91EB-EE1A56BB5338}" srcId="{D45FA172-835A-4E82-B6C0-E83F0A03018D}" destId="{68C678DF-0DA4-4BF7-8F7C-229ABB1B5DBA}" srcOrd="1" destOrd="0" parTransId="{1B5FDFDD-6D28-4B64-BDDC-48C6FB6F8B04}" sibTransId="{74C54726-9491-442F-BC70-EA3FC3C4FAC8}"/>
    <dgm:cxn modelId="{24C453B0-85DB-44DD-AB41-D0941966F7AC}" type="presOf" srcId="{044442A2-A749-46CA-BDDE-3E394BFBD06A}" destId="{1E3090F8-5125-4331-8D85-F4C09E36101C}" srcOrd="0" destOrd="0" presId="urn:microsoft.com/office/officeart/2011/layout/InterconnectedBlockProcess"/>
    <dgm:cxn modelId="{7D531AB7-F0CA-4266-9EBE-03D162B3990A}" type="presOf" srcId="{BAE5F718-5E7E-4D66-B520-30A524510499}" destId="{878A6B48-8718-4335-9821-DFB617D86DC3}" srcOrd="0" destOrd="1" presId="urn:microsoft.com/office/officeart/2011/layout/InterconnectedBlockProcess"/>
    <dgm:cxn modelId="{4AE2D2C9-E79C-4824-A5DA-5671220ED406}" srcId="{BB8A01FC-FDB4-4020-A87E-8223E7FC5950}" destId="{BAE5F718-5E7E-4D66-B520-30A524510499}" srcOrd="1" destOrd="0" parTransId="{10FE73BC-2EBC-493D-BE64-B9CC5715F75A}" sibTransId="{B42E7B9E-8793-4DB3-880D-8F091CDC105C}"/>
    <dgm:cxn modelId="{D52D5ED3-70D2-4042-A5D1-3B7C0B039620}" type="presOf" srcId="{BAE5F718-5E7E-4D66-B520-30A524510499}" destId="{8EA14908-CD67-4427-BDF7-597164A341E5}" srcOrd="1" destOrd="1" presId="urn:microsoft.com/office/officeart/2011/layout/InterconnectedBlockProcess"/>
    <dgm:cxn modelId="{EC5B94DE-8217-49A9-9649-9F825A1314B5}" type="presOf" srcId="{68C678DF-0DA4-4BF7-8F7C-229ABB1B5DBA}" destId="{A2397448-02D4-4AA1-8D36-4BF87092EDA6}" srcOrd="0" destOrd="0" presId="urn:microsoft.com/office/officeart/2011/layout/InterconnectedBlockProcess"/>
    <dgm:cxn modelId="{9FCC69E4-10EC-4645-A212-E8B251522285}" type="presOf" srcId="{F6205157-3CAA-42DB-A0DE-87A1BB634120}" destId="{2ABBAFF2-6822-4EFA-A1A9-DEE75C3956FB}" srcOrd="1" destOrd="1" presId="urn:microsoft.com/office/officeart/2011/layout/InterconnectedBlockProcess"/>
    <dgm:cxn modelId="{5D49A1E8-5CE2-45C0-AD9E-2CDE6CAD26E1}" type="presOf" srcId="{1FF7DF99-1669-4F9D-8F81-3144997841DB}" destId="{676CB5C3-40C1-402F-BF99-7C9091B403E3}" srcOrd="0" destOrd="0" presId="urn:microsoft.com/office/officeart/2011/layout/InterconnectedBlockProcess"/>
    <dgm:cxn modelId="{492EEDE9-AC0C-4175-8D36-361837B57F4F}" type="presOf" srcId="{2F2175C4-D82C-4DD6-AD04-98DCC486B06C}" destId="{9819F555-B1D5-4E54-A843-53866D8EAC32}" srcOrd="1" destOrd="2" presId="urn:microsoft.com/office/officeart/2011/layout/InterconnectedBlockProcess"/>
    <dgm:cxn modelId="{28FECFF2-63BA-4D80-9141-3B5DCCB297B3}" srcId="{68C678DF-0DA4-4BF7-8F7C-229ABB1B5DBA}" destId="{1FF7DF99-1669-4F9D-8F81-3144997841DB}" srcOrd="0" destOrd="0" parTransId="{7FD0F1A2-087D-41DD-A1BB-77493BF159BD}" sibTransId="{C0DBB971-5873-4C2E-854E-44922CCD38F0}"/>
    <dgm:cxn modelId="{775384F3-4F8F-4BE1-85CE-015AA9F6C35B}" srcId="{68C678DF-0DA4-4BF7-8F7C-229ABB1B5DBA}" destId="{F6205157-3CAA-42DB-A0DE-87A1BB634120}" srcOrd="1" destOrd="0" parTransId="{14842F94-9F10-493D-A693-277B359D426D}" sibTransId="{E4D4506F-F2C9-4375-943E-E06BA497F1C8}"/>
    <dgm:cxn modelId="{08C0E1FB-B7BF-4D7D-B6DB-7D51F768C3DC}" srcId="{AAE7A6E0-71CA-40F0-9B6F-AEEB13D5B484}" destId="{2F2175C4-D82C-4DD6-AD04-98DCC486B06C}" srcOrd="2" destOrd="0" parTransId="{B6D573F1-EBC9-4CCA-909D-20C86D47D116}" sibTransId="{026E7CF7-C375-4699-B193-D7E544DA6DCD}"/>
    <dgm:cxn modelId="{D2BF5265-802D-441E-A361-4C7099ED5371}" type="presParOf" srcId="{2CFE8224-411C-4DF0-BDD6-552FB1CF5DF2}" destId="{FDEAAD9C-B385-4EC4-8E9D-AF8D46327E0A}" srcOrd="0" destOrd="0" presId="urn:microsoft.com/office/officeart/2011/layout/InterconnectedBlockProcess"/>
    <dgm:cxn modelId="{81E3D2B9-6F2A-4C1A-86D4-09704B6FC730}" type="presParOf" srcId="{FDEAAD9C-B385-4EC4-8E9D-AF8D46327E0A}" destId="{878A6B48-8718-4335-9821-DFB617D86DC3}" srcOrd="0" destOrd="0" presId="urn:microsoft.com/office/officeart/2011/layout/InterconnectedBlockProcess"/>
    <dgm:cxn modelId="{5C92B385-F9AE-4761-97AA-73236CDACC0A}" type="presParOf" srcId="{2CFE8224-411C-4DF0-BDD6-552FB1CF5DF2}" destId="{8EA14908-CD67-4427-BDF7-597164A341E5}" srcOrd="1" destOrd="0" presId="urn:microsoft.com/office/officeart/2011/layout/InterconnectedBlockProcess"/>
    <dgm:cxn modelId="{69F7866B-AA30-41A5-B669-8BB3CF01D615}" type="presParOf" srcId="{2CFE8224-411C-4DF0-BDD6-552FB1CF5DF2}" destId="{EBF0CD64-4B89-4053-8613-98857E285AB2}" srcOrd="2" destOrd="0" presId="urn:microsoft.com/office/officeart/2011/layout/InterconnectedBlockProcess"/>
    <dgm:cxn modelId="{2E8F2B6A-4D54-47E7-9CB6-2D06B7EE1464}" type="presParOf" srcId="{2CFE8224-411C-4DF0-BDD6-552FB1CF5DF2}" destId="{1EFC9FA3-35ED-41EB-B1A7-7962EE0DAA1F}" srcOrd="3" destOrd="0" presId="urn:microsoft.com/office/officeart/2011/layout/InterconnectedBlockProcess"/>
    <dgm:cxn modelId="{586B9065-70DF-4097-8A6B-F18DBB6AA7CA}" type="presParOf" srcId="{1EFC9FA3-35ED-41EB-B1A7-7962EE0DAA1F}" destId="{676CB5C3-40C1-402F-BF99-7C9091B403E3}" srcOrd="0" destOrd="0" presId="urn:microsoft.com/office/officeart/2011/layout/InterconnectedBlockProcess"/>
    <dgm:cxn modelId="{705A0128-3C02-43BF-AF0D-533FDC4D8221}" type="presParOf" srcId="{2CFE8224-411C-4DF0-BDD6-552FB1CF5DF2}" destId="{2ABBAFF2-6822-4EFA-A1A9-DEE75C3956FB}" srcOrd="4" destOrd="0" presId="urn:microsoft.com/office/officeart/2011/layout/InterconnectedBlockProcess"/>
    <dgm:cxn modelId="{30EAFB4D-AB3B-48F8-A6C0-F203B036F212}" type="presParOf" srcId="{2CFE8224-411C-4DF0-BDD6-552FB1CF5DF2}" destId="{A2397448-02D4-4AA1-8D36-4BF87092EDA6}" srcOrd="5" destOrd="0" presId="urn:microsoft.com/office/officeart/2011/layout/InterconnectedBlockProcess"/>
    <dgm:cxn modelId="{1AE33FDD-A100-4536-83A9-5AB72474EBA2}" type="presParOf" srcId="{2CFE8224-411C-4DF0-BDD6-552FB1CF5DF2}" destId="{B5CFC7E6-4BC1-4C2C-99D3-36E0A38360B8}" srcOrd="6" destOrd="0" presId="urn:microsoft.com/office/officeart/2011/layout/InterconnectedBlockProcess"/>
    <dgm:cxn modelId="{362BB36E-E6F4-42B6-A270-10E41265FCB9}" type="presParOf" srcId="{B5CFC7E6-4BC1-4C2C-99D3-36E0A38360B8}" destId="{1E3090F8-5125-4331-8D85-F4C09E36101C}" srcOrd="0" destOrd="0" presId="urn:microsoft.com/office/officeart/2011/layout/InterconnectedBlockProcess"/>
    <dgm:cxn modelId="{2C5B0547-6F4E-4A21-8EB9-50CF2449514D}" type="presParOf" srcId="{2CFE8224-411C-4DF0-BDD6-552FB1CF5DF2}" destId="{9819F555-B1D5-4E54-A843-53866D8EAC32}" srcOrd="7" destOrd="0" presId="urn:microsoft.com/office/officeart/2011/layout/InterconnectedBlockProcess"/>
    <dgm:cxn modelId="{CC6CBE20-BED3-49F8-A39E-0208E1815A8B}" type="presParOf" srcId="{2CFE8224-411C-4DF0-BDD6-552FB1CF5DF2}" destId="{DC44AE52-1384-43BD-9D62-6787F775DAA7}" srcOrd="8" destOrd="0" presId="urn:microsoft.com/office/officeart/2011/layout/Interconnected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8A6B48-8718-4335-9821-DFB617D86DC3}">
      <dsp:nvSpPr>
        <dsp:cNvPr id="0" name=""/>
        <dsp:cNvSpPr/>
      </dsp:nvSpPr>
      <dsp:spPr>
        <a:xfrm>
          <a:off x="6065062" y="764530"/>
          <a:ext cx="1614039" cy="3586807"/>
        </a:xfrm>
        <a:prstGeom prst="wedgeRectCallout">
          <a:avLst>
            <a:gd name="adj1" fmla="val 0"/>
            <a:gd name="adj2" fmla="val 0"/>
          </a:avLst>
        </a:prstGeom>
        <a:solidFill>
          <a:schemeClr val="accent1">
            <a:tint val="50000"/>
            <a:hueOff val="0"/>
            <a:satOff val="0"/>
            <a:lumOff val="0"/>
            <a:alphaOff val="0"/>
          </a:schemeClr>
        </a:solid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txBody>
        <a:bodyPr spcFirstLastPara="0" vert="horz" wrap="square" lIns="41275" tIns="41275" rIns="41275" bIns="41275" numCol="1" spcCol="1270" anchor="t" anchorCtr="0">
          <a:noAutofit/>
        </a:bodyPr>
        <a:lstStyle/>
        <a:p>
          <a:pPr marL="0" lvl="0" indent="0" algn="r" defTabSz="577850">
            <a:lnSpc>
              <a:spcPct val="90000"/>
            </a:lnSpc>
            <a:spcBef>
              <a:spcPct val="0"/>
            </a:spcBef>
            <a:spcAft>
              <a:spcPct val="35000"/>
            </a:spcAft>
            <a:buNone/>
          </a:pPr>
          <a:r>
            <a:rPr lang="en-US" sz="1300" kern="1200" dirty="0"/>
            <a:t>Potentially the most expensive</a:t>
          </a:r>
        </a:p>
        <a:p>
          <a:pPr marL="0" lvl="0" indent="0" algn="r" defTabSz="577850">
            <a:lnSpc>
              <a:spcPct val="90000"/>
            </a:lnSpc>
            <a:spcBef>
              <a:spcPct val="0"/>
            </a:spcBef>
            <a:spcAft>
              <a:spcPct val="35000"/>
            </a:spcAft>
            <a:buNone/>
          </a:pPr>
          <a:r>
            <a:rPr lang="en-US" sz="1300" kern="1200" dirty="0"/>
            <a:t>Potentially the longest timeline</a:t>
          </a:r>
        </a:p>
        <a:p>
          <a:pPr marL="0" lvl="0" indent="0" algn="r" defTabSz="577850">
            <a:lnSpc>
              <a:spcPct val="90000"/>
            </a:lnSpc>
            <a:spcBef>
              <a:spcPct val="0"/>
            </a:spcBef>
            <a:spcAft>
              <a:spcPct val="35000"/>
            </a:spcAft>
            <a:buNone/>
          </a:pPr>
          <a:r>
            <a:rPr lang="en-US" sz="1300" kern="1200" dirty="0"/>
            <a:t>Maximizes usage of OOTB functionality</a:t>
          </a:r>
        </a:p>
      </dsp:txBody>
      <dsp:txXfrm>
        <a:off x="6269904" y="764530"/>
        <a:ext cx="1409197" cy="3586807"/>
      </dsp:txXfrm>
    </dsp:sp>
    <dsp:sp modelId="{EBF0CD64-4B89-4053-8613-98857E285AB2}">
      <dsp:nvSpPr>
        <dsp:cNvPr id="0" name=""/>
        <dsp:cNvSpPr/>
      </dsp:nvSpPr>
      <dsp:spPr>
        <a:xfrm>
          <a:off x="6065062" y="0"/>
          <a:ext cx="1614039" cy="76583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577850">
            <a:lnSpc>
              <a:spcPct val="90000"/>
            </a:lnSpc>
            <a:spcBef>
              <a:spcPct val="0"/>
            </a:spcBef>
            <a:spcAft>
              <a:spcPct val="35000"/>
            </a:spcAft>
            <a:buNone/>
          </a:pPr>
          <a:r>
            <a:rPr lang="en-US" sz="1300" kern="1200" dirty="0"/>
            <a:t>Upgrade Re-Implementation</a:t>
          </a:r>
        </a:p>
      </dsp:txBody>
      <dsp:txXfrm>
        <a:off x="6065062" y="0"/>
        <a:ext cx="1614039" cy="765835"/>
      </dsp:txXfrm>
    </dsp:sp>
    <dsp:sp modelId="{676CB5C3-40C1-402F-BF99-7C9091B403E3}">
      <dsp:nvSpPr>
        <dsp:cNvPr id="0" name=""/>
        <dsp:cNvSpPr/>
      </dsp:nvSpPr>
      <dsp:spPr>
        <a:xfrm>
          <a:off x="4450537" y="764530"/>
          <a:ext cx="1614039" cy="3330949"/>
        </a:xfrm>
        <a:prstGeom prst="wedgeRectCallout">
          <a:avLst>
            <a:gd name="adj1" fmla="val 62500"/>
            <a:gd name="adj2" fmla="val 20830"/>
          </a:avLst>
        </a:prstGeom>
        <a:solidFill>
          <a:schemeClr val="accent1">
            <a:tint val="50000"/>
            <a:hueOff val="0"/>
            <a:satOff val="0"/>
            <a:lumOff val="0"/>
            <a:alphaOff val="0"/>
          </a:schemeClr>
        </a:solid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txBody>
        <a:bodyPr spcFirstLastPara="0" vert="horz" wrap="square" lIns="41275" tIns="41275" rIns="41275" bIns="41275" numCol="1" spcCol="1270" anchor="t" anchorCtr="0">
          <a:noAutofit/>
        </a:bodyPr>
        <a:lstStyle/>
        <a:p>
          <a:pPr marL="0" lvl="0" indent="0" algn="r" defTabSz="577850">
            <a:lnSpc>
              <a:spcPct val="90000"/>
            </a:lnSpc>
            <a:spcBef>
              <a:spcPct val="0"/>
            </a:spcBef>
            <a:spcAft>
              <a:spcPct val="35000"/>
            </a:spcAft>
            <a:buNone/>
          </a:pPr>
          <a:r>
            <a:rPr lang="en-US" sz="1300" kern="1200" dirty="0"/>
            <a:t>Very similar to implementing any new system</a:t>
          </a:r>
        </a:p>
        <a:p>
          <a:pPr marL="0" lvl="0" indent="0" algn="r" defTabSz="577850">
            <a:lnSpc>
              <a:spcPct val="90000"/>
            </a:lnSpc>
            <a:spcBef>
              <a:spcPct val="0"/>
            </a:spcBef>
            <a:spcAft>
              <a:spcPct val="35000"/>
            </a:spcAft>
            <a:buNone/>
          </a:pPr>
          <a:r>
            <a:rPr lang="en-US" sz="1300" kern="1200" dirty="0"/>
            <a:t>Concepts will be familiar but have to review all business process for future state</a:t>
          </a:r>
        </a:p>
      </dsp:txBody>
      <dsp:txXfrm>
        <a:off x="4655380" y="764530"/>
        <a:ext cx="1409197" cy="3330949"/>
      </dsp:txXfrm>
    </dsp:sp>
    <dsp:sp modelId="{A2397448-02D4-4AA1-8D36-4BF87092EDA6}">
      <dsp:nvSpPr>
        <dsp:cNvPr id="0" name=""/>
        <dsp:cNvSpPr/>
      </dsp:nvSpPr>
      <dsp:spPr>
        <a:xfrm>
          <a:off x="4450537" y="124013"/>
          <a:ext cx="1614039" cy="64051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577850">
            <a:lnSpc>
              <a:spcPct val="90000"/>
            </a:lnSpc>
            <a:spcBef>
              <a:spcPct val="0"/>
            </a:spcBef>
            <a:spcAft>
              <a:spcPct val="35000"/>
            </a:spcAft>
            <a:buNone/>
          </a:pPr>
          <a:r>
            <a:rPr lang="en-US" sz="1300" kern="1200" dirty="0"/>
            <a:t>Implementation</a:t>
          </a:r>
        </a:p>
      </dsp:txBody>
      <dsp:txXfrm>
        <a:off x="4450537" y="124013"/>
        <a:ext cx="1614039" cy="640516"/>
      </dsp:txXfrm>
    </dsp:sp>
    <dsp:sp modelId="{1E3090F8-5125-4331-8D85-F4C09E36101C}">
      <dsp:nvSpPr>
        <dsp:cNvPr id="0" name=""/>
        <dsp:cNvSpPr/>
      </dsp:nvSpPr>
      <dsp:spPr>
        <a:xfrm>
          <a:off x="2836497" y="764530"/>
          <a:ext cx="1614039" cy="3074655"/>
        </a:xfrm>
        <a:prstGeom prst="wedgeRectCallout">
          <a:avLst>
            <a:gd name="adj1" fmla="val 62500"/>
            <a:gd name="adj2" fmla="val 20830"/>
          </a:avLst>
        </a:prstGeom>
        <a:solidFill>
          <a:schemeClr val="accent1">
            <a:tint val="50000"/>
            <a:hueOff val="0"/>
            <a:satOff val="0"/>
            <a:lumOff val="0"/>
            <a:alphaOff val="0"/>
          </a:schemeClr>
        </a:solid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txBody>
        <a:bodyPr spcFirstLastPara="0" vert="horz" wrap="square" lIns="41275" tIns="41275" rIns="41275" bIns="41275" numCol="1" spcCol="1270" anchor="t" anchorCtr="0">
          <a:noAutofit/>
        </a:bodyPr>
        <a:lstStyle/>
        <a:p>
          <a:pPr marL="0" lvl="0" indent="0" algn="r" defTabSz="577850">
            <a:lnSpc>
              <a:spcPct val="90000"/>
            </a:lnSpc>
            <a:spcBef>
              <a:spcPct val="0"/>
            </a:spcBef>
            <a:spcAft>
              <a:spcPct val="35000"/>
            </a:spcAft>
            <a:buNone/>
          </a:pPr>
          <a:r>
            <a:rPr lang="en-US" sz="1300" kern="1200" dirty="0"/>
            <a:t>Cheapest</a:t>
          </a:r>
        </a:p>
        <a:p>
          <a:pPr marL="0" lvl="0" indent="0" algn="r" defTabSz="577850">
            <a:lnSpc>
              <a:spcPct val="90000"/>
            </a:lnSpc>
            <a:spcBef>
              <a:spcPct val="0"/>
            </a:spcBef>
            <a:spcAft>
              <a:spcPct val="35000"/>
            </a:spcAft>
            <a:buNone/>
          </a:pPr>
          <a:r>
            <a:rPr lang="en-US" sz="1300" kern="1200" dirty="0"/>
            <a:t>Fastest</a:t>
          </a:r>
        </a:p>
        <a:p>
          <a:pPr marL="0" lvl="0" indent="0" algn="r" defTabSz="577850">
            <a:lnSpc>
              <a:spcPct val="90000"/>
            </a:lnSpc>
            <a:spcBef>
              <a:spcPct val="0"/>
            </a:spcBef>
            <a:spcAft>
              <a:spcPct val="35000"/>
            </a:spcAft>
            <a:buNone/>
          </a:pPr>
          <a:r>
            <a:rPr lang="en-US" sz="1300" kern="1200" dirty="0"/>
            <a:t>Least Amount</a:t>
          </a:r>
        </a:p>
        <a:p>
          <a:pPr marL="0" lvl="0" indent="0" algn="r" defTabSz="577850">
            <a:lnSpc>
              <a:spcPct val="90000"/>
            </a:lnSpc>
            <a:spcBef>
              <a:spcPct val="0"/>
            </a:spcBef>
            <a:spcAft>
              <a:spcPct val="35000"/>
            </a:spcAft>
            <a:buNone/>
          </a:pPr>
          <a:r>
            <a:rPr lang="en-US" sz="1300" kern="1200" dirty="0"/>
            <a:t>Least Amount of value</a:t>
          </a:r>
        </a:p>
      </dsp:txBody>
      <dsp:txXfrm>
        <a:off x="3041340" y="764530"/>
        <a:ext cx="1409197" cy="3074655"/>
      </dsp:txXfrm>
    </dsp:sp>
    <dsp:sp modelId="{DC44AE52-1384-43BD-9D62-6787F775DAA7}">
      <dsp:nvSpPr>
        <dsp:cNvPr id="0" name=""/>
        <dsp:cNvSpPr/>
      </dsp:nvSpPr>
      <dsp:spPr>
        <a:xfrm>
          <a:off x="2836497" y="251942"/>
          <a:ext cx="1614039" cy="51258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75" tIns="41275" rIns="41275" bIns="41275" numCol="1" spcCol="1270" anchor="ctr" anchorCtr="0">
          <a:noAutofit/>
        </a:bodyPr>
        <a:lstStyle/>
        <a:p>
          <a:pPr marL="0" lvl="0" indent="0" algn="ctr" defTabSz="577850">
            <a:lnSpc>
              <a:spcPct val="90000"/>
            </a:lnSpc>
            <a:spcBef>
              <a:spcPct val="0"/>
            </a:spcBef>
            <a:spcAft>
              <a:spcPct val="35000"/>
            </a:spcAft>
            <a:buNone/>
          </a:pPr>
          <a:r>
            <a:rPr lang="en-US" sz="1300" kern="1200" dirty="0"/>
            <a:t>Technical Upgrade</a:t>
          </a:r>
        </a:p>
      </dsp:txBody>
      <dsp:txXfrm>
        <a:off x="2836497" y="251942"/>
        <a:ext cx="1614039" cy="512587"/>
      </dsp:txXfrm>
    </dsp:sp>
  </dsp:spTree>
</dsp:drawing>
</file>

<file path=ppt/diagrams/layout1.xml><?xml version="1.0" encoding="utf-8"?>
<dgm:layoutDef xmlns:dgm="http://schemas.openxmlformats.org/drawingml/2006/diagram" xmlns:a="http://schemas.openxmlformats.org/drawingml/2006/main" uniqueId="urn:microsoft.com/office/officeart/2011/layout/InterconnectedBlockProcess">
  <dgm:title val="Interconnected Block Process"/>
  <dgm:desc val="Use to show sequential steps in a process. Works best with small amounts of Level 1 text and medium amounts of Level 2 text."/>
  <dgm:catLst>
    <dgm:cat type="process" pri="5500"/>
    <dgm:cat type="officeonline" pri="3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 modelId="70" srcId="0" destId="40" srcOrd="2" destOrd="0"/>
        <dgm:cxn modelId="42" srcId="40" destId="41" srcOrd="0" destOrd="0"/>
      </dgm:cxnLst>
      <dgm:bg/>
      <dgm:whole/>
    </dgm:dataModel>
  </dgm:clrData>
  <dgm:layoutNode name="Name0">
    <dgm:varLst>
      <dgm:chMax val="7"/>
      <dgm:chPref val="5"/>
      <dgm:dir/>
      <dgm:animOne val="branch"/>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127"/>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5"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Accent1" refType="w" fact="0"/>
              <dgm:constr type="t" for="ch" forName="ChildAccent1" refType="h" fact="0.1613"/>
              <dgm:constr type="w" for="ch" forName="ChildAccent1" refType="w" fact="0.5"/>
              <dgm:constr type="h" for="ch" forName="ChildAccent1" refType="h" fact="0.7742"/>
              <dgm:constr type="l" for="ch" forName="Child1" refType="w" fact="0.0635"/>
              <dgm:constr type="t" for="ch" forName="Child1" refType="h" fact="0.1613"/>
              <dgm:constr type="w" for="ch" forName="Child1" refType="w" fact="0.4365"/>
              <dgm:constr type="h" for="ch" forName="Child1" refType="h" fact="0.7742"/>
              <dgm:constr type="l" for="ch" forName="Parent1" refType="w" fact="0"/>
              <dgm:constr type="t" for="ch" forName="Parent1" refType="h" fact="0.0323"/>
              <dgm:constr type="w" for="ch" forName="Parent1" refType="w" fact="0.5"/>
              <dgm:constr type="h" for="ch" forName="Parent1" refType="h" fact="0.129"/>
              <dgm:constr type="l" for="ch" forName="ChildAccent2" refType="w" fact="0.5"/>
              <dgm:constr type="t" for="ch" forName="ChildAccent2" refType="h" fact="0.1613"/>
              <dgm:constr type="w" for="ch" forName="ChildAccent2" refType="w" fact="0.5"/>
              <dgm:constr type="h" for="ch" forName="ChildAccent2" refType="h" fact="0.8387"/>
              <dgm:constr type="l" for="ch" forName="Child2" refType="w" fact="0.5635"/>
              <dgm:constr type="t" for="ch" forName="Child2" refType="h" fact="0.1613"/>
              <dgm:constr type="w" for="ch" forName="Child2" refType="w" fact="0.4365"/>
              <dgm:constr type="h" for="ch" forName="Child2" refType="h" fact="0.8387"/>
              <dgm:constr type="l" for="ch" forName="Parent2" refType="w" fact="0.5"/>
              <dgm:constr type="t" for="ch" forName="Parent2" refType="h" fact="0"/>
              <dgm:constr type="w" for="ch" forName="Parent2" refType="w" fact="0.5"/>
              <dgm:constr type="h" for="ch" forName="Parent2" refType="h" fact="0.1613"/>
            </dgm:constrLst>
          </dgm:if>
          <dgm:if name="Name6"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Accent1" refType="w" fact="0"/>
              <dgm:constr type="t" for="ch" forName="ChildAccent1" refType="h" fact="0.1757"/>
              <dgm:constr type="w" for="ch" forName="ChildAccent1" refType="w" fact="0.3333"/>
              <dgm:constr type="h" for="ch" forName="ChildAccent1" refType="h" fact="0.7066"/>
              <dgm:constr type="l" for="ch" forName="Child1" refType="w" fact="0.0423"/>
              <dgm:constr type="t" for="ch" forName="Child1" refType="h" fact="0.1757"/>
              <dgm:constr type="w" for="ch" forName="Child1" refType="w" fact="0.291"/>
              <dgm:constr type="h" for="ch" forName="Child1" refType="h" fact="0.7066"/>
              <dgm:constr type="l" for="ch" forName="Parent1" refType="w" fact="0"/>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Child2" refType="w" fact="0.3756"/>
              <dgm:constr type="t" for="ch" forName="Child2" refType="h" fact="0.1757"/>
              <dgm:constr type="w" for="ch" forName="Child2" refType="w" fact="0.291"/>
              <dgm:constr type="h" for="ch" forName="Child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6667"/>
              <dgm:constr type="t" for="ch" forName="ChildAccent3" refType="h" fact="0.1757"/>
              <dgm:constr type="w" for="ch" forName="ChildAccent3" refType="w" fact="0.3333"/>
              <dgm:constr type="h" for="ch" forName="ChildAccent3" refType="h" fact="0.8243"/>
              <dgm:constr type="l" for="ch" forName="Child3" refType="w" fact="0.709"/>
              <dgm:constr type="t" for="ch" forName="Child3" refType="h" fact="0.1757"/>
              <dgm:constr type="w" for="ch" forName="Child3" refType="w" fact="0.291"/>
              <dgm:constr type="h" for="ch" forName="Child3" refType="h" fact="0.8243"/>
              <dgm:constr type="l" for="ch" forName="Parent3" refType="w" fact="0.6667"/>
              <dgm:constr type="t" for="ch" forName="Parent3" refType="h" fact="0"/>
              <dgm:constr type="w" for="ch" forName="Parent3" refType="w" fact="0.3333"/>
              <dgm:constr type="h" for="ch" forName="Parent3" refType="h" fact="0.176"/>
            </dgm:constrLst>
          </dgm:if>
          <dgm:if name="Name7"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Accent1" refType="w" fact="0"/>
              <dgm:constr type="t" for="ch" forName="ChildAccent1" refType="h" fact="0.1892"/>
              <dgm:constr type="w" for="ch" forName="ChildAccent1" refType="w" fact="0.25"/>
              <dgm:constr type="h" for="ch" forName="ChildAccent1" refType="h" fact="0.6486"/>
              <dgm:constr type="l" for="ch" forName="Child1" refType="w" fact="0.0317"/>
              <dgm:constr type="t" for="ch" forName="Child1" refType="h" fact="0.1892"/>
              <dgm:constr type="w" for="ch" forName="Child1" refType="w" fact="0.2183"/>
              <dgm:constr type="h" for="ch" forName="Child1" refType="h" fact="0.6486"/>
              <dgm:constr type="l" for="ch" forName="Parent1" refType="w" fact="0"/>
              <dgm:constr type="t" for="ch" forName="Parent1" refType="h" fact="0.0811"/>
              <dgm:constr type="w" for="ch" forName="Parent1" refType="w" fact="0.25"/>
              <dgm:constr type="h" for="ch" forName="Parent1" refType="h" fact="0.1081"/>
              <dgm:constr type="l" for="ch" forName="ChildAccent2" refType="w" fact="0.25"/>
              <dgm:constr type="t" for="ch" forName="ChildAccent2" refType="h" fact="0.1892"/>
              <dgm:constr type="w" for="ch" forName="ChildAccent2" refType="w" fact="0.25"/>
              <dgm:constr type="h" for="ch" forName="ChildAccent2" refType="h" fact="0.7027"/>
              <dgm:constr type="l" for="ch" forName="Child2" refType="w" fact="0.2817"/>
              <dgm:constr type="t" for="ch" forName="Child2" refType="h" fact="0.1892"/>
              <dgm:constr type="w" for="ch" forName="Child2" refType="w" fact="0.2183"/>
              <dgm:constr type="h" for="ch" forName="Child2" refType="h" fact="0.7027"/>
              <dgm:constr type="l" for="ch" forName="Parent2" refType="w" fact="0.25"/>
              <dgm:constr type="t" for="ch" forName="Parent2" refType="h" fact="0.0541"/>
              <dgm:constr type="w" for="ch" forName="Parent2" refType="w" fact="0.25"/>
              <dgm:constr type="h" for="ch" forName="Parent2" refType="h" fact="0.1351"/>
              <dgm:constr type="l" for="ch" forName="ChildAccent3" refType="w" fact="0.5"/>
              <dgm:constr type="t" for="ch" forName="ChildAccent3" refType="h" fact="0.1892"/>
              <dgm:constr type="w" for="ch" forName="ChildAccent3" refType="w" fact="0.25"/>
              <dgm:constr type="h" for="ch" forName="ChildAccent3" refType="h" fact="0.7568"/>
              <dgm:constr type="l" for="ch" forName="Child3" refType="w" fact="0.5317"/>
              <dgm:constr type="t" for="ch" forName="Child3" refType="h" fact="0.1892"/>
              <dgm:constr type="w" for="ch" forName="Child3" refType="w" fact="0.2183"/>
              <dgm:constr type="h" for="ch" forName="Child3" refType="h" fact="0.7568"/>
              <dgm:constr type="l" for="ch" forName="Parent3" refType="w" fact="0.5"/>
              <dgm:constr type="t" for="ch" forName="Parent3" refType="h" fact="0.0275"/>
              <dgm:constr type="w" for="ch" forName="Parent3" refType="w" fact="0.25"/>
              <dgm:constr type="h" for="ch" forName="Parent3" refType="h" fact="0.1622"/>
              <dgm:constr type="l" for="ch" forName="ChildAccent4" refType="w" fact="0.75"/>
              <dgm:constr type="t" for="ch" forName="ChildAccent4" refType="h" fact="0.1892"/>
              <dgm:constr type="w" for="ch" forName="ChildAccent4" refType="w" fact="0.25"/>
              <dgm:constr type="h" for="ch" forName="ChildAccent4" refType="h" fact="0.8108"/>
              <dgm:constr type="l" for="ch" forName="Child4" refType="w" fact="0.7817"/>
              <dgm:constr type="t" for="ch" forName="Child4" refType="h" fact="0.1892"/>
              <dgm:constr type="w" for="ch" forName="Child4" refType="w" fact="0.2183"/>
              <dgm:constr type="h" for="ch" forName="Child4" refType="h" fact="0.8108"/>
              <dgm:constr type="l" for="ch" forName="Parent4" refType="w" fact="0.75"/>
              <dgm:constr type="t" for="ch" forName="Parent4" refType="h" fact="0"/>
              <dgm:constr type="w" for="ch" forName="Parent4" refType="w" fact="0.25"/>
              <dgm:constr type="h" for="ch" forName="Parent4" refType="h" fact="0.1892"/>
            </dgm:constrLst>
          </dgm:if>
          <dgm:if name="Name8"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Accent1" refType="w" fact="0"/>
              <dgm:constr type="t" for="ch" forName="ChildAccent1" refType="h" fact="0.2"/>
              <dgm:constr type="w" for="ch" forName="ChildAccent1" refType="w" fact="0.2001"/>
              <dgm:constr type="h" for="ch" forName="ChildAccent1" refType="h" fact="0.6"/>
              <dgm:constr type="l" for="ch" forName="Child1" refType="w" fact="0.0254"/>
              <dgm:constr type="t" for="ch" forName="Child1" refType="h" fact="0.2"/>
              <dgm:constr type="w" for="ch" forName="Child1" refType="w" fact="0.1747"/>
              <dgm:constr type="h" for="ch" forName="Child1" refType="h" fact="0.6"/>
              <dgm:constr type="l" for="ch" forName="Parent1" refType="w" fact="0"/>
              <dgm:constr type="t" for="ch" forName="Parent1" refType="h" fact="0.1"/>
              <dgm:constr type="w" for="ch" forName="Parent1" refType="w" fact="0.2001"/>
              <dgm:constr type="h" for="ch" forName="Parent1" refType="h" fact="0.1"/>
              <dgm:constr type="l" for="ch" forName="ChildAccent2" refType="w" fact="0.2001"/>
              <dgm:constr type="t" for="ch" forName="ChildAccent2" refType="h" fact="0.2"/>
              <dgm:constr type="w" for="ch" forName="ChildAccent2" refType="w" fact="0.2001"/>
              <dgm:constr type="h" for="ch" forName="ChildAccent2" refType="h" fact="0.65"/>
              <dgm:constr type="l" for="ch" forName="Child2" refType="w" fact="0.2255"/>
              <dgm:constr type="t" for="ch" forName="Child2" refType="h" fact="0.2"/>
              <dgm:constr type="w" for="ch" forName="Child2" refType="w" fact="0.1747"/>
              <dgm:constr type="h" for="ch" forName="Child2" refType="h" fact="0.65"/>
              <dgm:constr type="l" for="ch" forName="Parent2" refType="w" fact="0.2001"/>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Child3" refType="w" fact="0.4256"/>
              <dgm:constr type="t" for="ch" forName="Child3" refType="h" fact="0.2"/>
              <dgm:constr type="w" for="ch" forName="Child3" refType="w" fact="0.1747"/>
              <dgm:constr type="h" for="ch" forName="Child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6003"/>
              <dgm:constr type="t" for="ch" forName="ChildAccent4" refType="h" fact="0.2"/>
              <dgm:constr type="w" for="ch" forName="ChildAccent4" refType="w" fact="0.2001"/>
              <dgm:constr type="h" for="ch" forName="ChildAccent4" refType="h" fact="0.75"/>
              <dgm:constr type="l" for="ch" forName="Child4" refType="w" fact="0.6257"/>
              <dgm:constr type="t" for="ch" forName="Child4" refType="h" fact="0.2"/>
              <dgm:constr type="w" for="ch" forName="Child4" refType="w" fact="0.1747"/>
              <dgm:constr type="h" for="ch" forName="Child4" refType="h" fact="0.75"/>
              <dgm:constr type="l" for="ch" forName="Parent4" refType="w" fact="0.6003"/>
              <dgm:constr type="t" for="ch" forName="Parent4" refType="h" fact="0.025"/>
              <dgm:constr type="w" for="ch" forName="Parent4" refType="w" fact="0.2001"/>
              <dgm:constr type="h" for="ch" forName="Parent4" refType="h" fact="0.175"/>
              <dgm:constr type="l" for="ch" forName="ChildAccent5" refType="w" fact="0.7999"/>
              <dgm:constr type="t" for="ch" forName="ChildAccent5" refType="h" fact="0.2"/>
              <dgm:constr type="w" for="ch" forName="ChildAccent5" refType="w" fact="0.2001"/>
              <dgm:constr type="h" for="ch" forName="ChildAccent5" refType="h" fact="0.8"/>
              <dgm:constr type="l" for="ch" forName="Child5" refType="w" fact="0.8253"/>
              <dgm:constr type="t" for="ch" forName="Child5" refType="h" fact="0.2"/>
              <dgm:constr type="w" for="ch" forName="Child5" refType="w" fact="0.1747"/>
              <dgm:constr type="h" for="ch" forName="Child5" refType="h" fact="0.8"/>
              <dgm:constr type="l" for="ch" forName="Parent5" refType="w" fact="0.7999"/>
              <dgm:constr type="t" for="ch" forName="Parent5" refType="h" fact="0"/>
              <dgm:constr type="w" for="ch" forName="Parent5" refType="w" fact="0.2001"/>
              <dgm:constr type="h" for="ch" forName="Parent5" refType="h" fact="0.2"/>
            </dgm:constrLst>
          </dgm:if>
          <dgm:if name="Name9"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Accent1" refType="w" fact="0"/>
              <dgm:constr type="t" for="ch" forName="ChildAccent1" refType="h" fact="0.2087"/>
              <dgm:constr type="w" for="ch" forName="ChildAccent1" refType="w" fact="0.167"/>
              <dgm:constr type="h" for="ch" forName="ChildAccent1" refType="h" fact="0.5586"/>
              <dgm:constr type="l" for="ch" forName="Child1" refType="w" fact="0.0212"/>
              <dgm:constr type="t" for="ch" forName="Child1" refType="h" fact="0.2087"/>
              <dgm:constr type="w" for="ch" forName="Child1" refType="w" fact="0.1458"/>
              <dgm:constr type="h" for="ch" forName="Child1" refType="h" fact="0.5586"/>
              <dgm:constr type="l" for="ch" forName="Parent1" refType="w" fact="0"/>
              <dgm:constr type="t" for="ch" forName="Parent1" refType="h" fact="0.1156"/>
              <dgm:constr type="w" for="ch" forName="Parent1" refType="w" fact="0.167"/>
              <dgm:constr type="h" for="ch" forName="Parent1" refType="h" fact="0.0931"/>
              <dgm:constr type="l" for="ch" forName="ChildAccent2" refType="w" fact="0.167"/>
              <dgm:constr type="t" for="ch" forName="ChildAccent2" refType="h" fact="0.2087"/>
              <dgm:constr type="w" for="ch" forName="ChildAccent2" refType="w" fact="0.167"/>
              <dgm:constr type="h" for="ch" forName="ChildAccent2" refType="h" fact="0.6051"/>
              <dgm:constr type="l" for="ch" forName="Child2" refType="w" fact="0.1888"/>
              <dgm:constr type="t" for="ch" forName="Child2" refType="h" fact="0.2087"/>
              <dgm:constr type="w" for="ch" forName="Child2" refType="w" fact="0.1458"/>
              <dgm:constr type="h" for="ch" forName="Child2" refType="h" fact="0.6051"/>
              <dgm:constr type="l" for="ch" forName="Parent2" refType="w" fact="0.167"/>
              <dgm:constr type="t" for="ch" forName="Parent2" refType="h" fact="0.0923"/>
              <dgm:constr type="w" for="ch" forName="Parent2" refType="w" fact="0.167"/>
              <dgm:constr type="h" for="ch" forName="Parent2" refType="h" fact="0.1164"/>
              <dgm:constr type="l" for="ch" forName="ChildAccent3" refType="w" fact="0.3339"/>
              <dgm:constr type="t" for="ch" forName="ChildAccent3" refType="h" fact="0.2087"/>
              <dgm:constr type="w" for="ch" forName="ChildAccent3" refType="w" fact="0.167"/>
              <dgm:constr type="h" for="ch" forName="ChildAccent3" refType="h" fact="0.6517"/>
              <dgm:constr type="l" for="ch" forName="Child3" refType="w" fact="0.3551"/>
              <dgm:constr type="t" for="ch" forName="Child3" refType="h" fact="0.2087"/>
              <dgm:constr type="w" for="ch" forName="Child3" refType="w" fact="0.1458"/>
              <dgm:constr type="h" for="ch" forName="Child3" refType="h" fact="0.6517"/>
              <dgm:constr type="l" for="ch" forName="Parent3" refType="w" fact="0.3339"/>
              <dgm:constr type="t" for="ch" forName="Parent3" refType="h" fact="0.0698"/>
              <dgm:constr type="w" for="ch" forName="Parent3" refType="w" fact="0.167"/>
              <dgm:constr type="h" for="ch" forName="Parent3" refType="h" fact="0.1396"/>
              <dgm:constr type="l" for="ch" forName="ChildAccent4" refType="w" fact="0.5009"/>
              <dgm:constr type="t" for="ch" forName="ChildAccent4" refType="h" fact="0.2087"/>
              <dgm:constr type="w" for="ch" forName="ChildAccent4" refType="w" fact="0.167"/>
              <dgm:constr type="h" for="ch" forName="ChildAccent4" refType="h" fact="0.6982"/>
              <dgm:constr type="l" for="ch" forName="Child4" refType="w" fact="0.5221"/>
              <dgm:constr type="t" for="ch" forName="Child4" refType="h" fact="0.2087"/>
              <dgm:constr type="w" for="ch" forName="Child4" refType="w" fact="0.1458"/>
              <dgm:constr type="h" for="ch" forName="Child4" refType="h" fact="0.6982"/>
              <dgm:constr type="l" for="ch" forName="Parent4" refType="w" fact="0.501"/>
              <dgm:constr type="t" for="ch" forName="Parent4" refType="h" fact="0.0458"/>
              <dgm:constr type="w" for="ch" forName="Parent4" refType="w" fact="0.167"/>
              <dgm:constr type="h" for="ch" forName="Parent4" refType="h" fact="0.1629"/>
              <dgm:constr type="l" for="ch" forName="ChildAccent5" refType="w" fact="0.6674"/>
              <dgm:constr type="t" for="ch" forName="ChildAccent5" refType="h" fact="0.2087"/>
              <dgm:constr type="w" for="ch" forName="ChildAccent5" refType="w" fact="0.167"/>
              <dgm:constr type="h" for="ch" forName="ChildAccent5" refType="h" fact="0.7448"/>
              <dgm:constr type="l" for="ch" forName="Child5" refType="w" fact="0.6886"/>
              <dgm:constr type="t" for="ch" forName="Child5" refType="h" fact="0.2087"/>
              <dgm:constr type="w" for="ch" forName="Child5" refType="w" fact="0.1458"/>
              <dgm:constr type="h" for="ch" forName="Child5" refType="h" fact="0.7448"/>
              <dgm:constr type="l" for="ch" forName="Parent5" refType="w" fact="0.668"/>
              <dgm:constr type="t" for="ch" forName="Parent5" refType="h" fact="0.0225"/>
              <dgm:constr type="w" for="ch" forName="Parent5" refType="w" fact="0.167"/>
              <dgm:constr type="h" for="ch" forName="Parent5" refType="h" fact="0.1862"/>
              <dgm:constr type="l" for="ch" forName="ChildAccent6" refType="w" fact="0.833"/>
              <dgm:constr type="t" for="ch" forName="ChildAccent6" refType="h" fact="0.2087"/>
              <dgm:constr type="w" for="ch" forName="ChildAccent6" refType="w" fact="0.167"/>
              <dgm:constr type="h" for="ch" forName="ChildAccent6" refType="h" fact="0.7913"/>
              <dgm:constr type="l" for="ch" forName="Child6" refType="w" fact="0.8542"/>
              <dgm:constr type="t" for="ch" forName="Child6" refType="h" fact="0.2087"/>
              <dgm:constr type="w" for="ch" forName="Child6" refType="w" fact="0.1458"/>
              <dgm:constr type="h" for="ch" forName="Child6" refType="h" fact="0.7913"/>
              <dgm:constr type="l" for="ch" forName="Parent6" refType="w" fact="0.835"/>
              <dgm:constr type="t" for="ch" forName="Parent6" refType="h" fact="0"/>
              <dgm:constr type="w" for="ch" forName="Parent6" refType="w" fact="0.165"/>
              <dgm:constr type="h" for="ch" forName="Parent6" refType="h" fact="0.2095"/>
            </dgm:constrLst>
          </dgm:if>
          <dgm:else name="Name10">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Accent1" refType="w" fact="0"/>
              <dgm:constr type="t" for="ch" forName="ChildAccent1" refType="h" fact="0.2168"/>
              <dgm:constr type="w" for="ch" forName="ChildAccent1" refType="w" fact="0.1432"/>
              <dgm:constr type="h" for="ch" forName="ChildAccent1" refType="h" fact="0.5221"/>
              <dgm:constr type="l" for="ch" forName="Child1" refType="w" fact="0.0182"/>
              <dgm:constr type="t" for="ch" forName="Child1" refType="h" fact="0.2168"/>
              <dgm:constr type="w" for="ch" forName="Child1" refType="w" fact="0.125"/>
              <dgm:constr type="h" for="ch" forName="Child1" refType="h" fact="0.5221"/>
              <dgm:constr type="l" for="ch" forName="Parent1" refType="w" fact="0"/>
              <dgm:constr type="t" for="ch" forName="Parent1" refType="h" fact="0.1298"/>
              <dgm:constr type="w" for="ch" forName="Parent1" refType="w" fact="0.1432"/>
              <dgm:constr type="h" for="ch" forName="Parent1" refType="h" fact="0.087"/>
              <dgm:constr type="l" for="ch" forName="ChildAccent2" refType="w" fact="0.1432"/>
              <dgm:constr type="t" for="ch" forName="ChildAccent2" refType="h" fact="0.2168"/>
              <dgm:constr type="w" for="ch" forName="ChildAccent2" refType="w" fact="0.1432"/>
              <dgm:constr type="h" for="ch" forName="ChildAccent2" refType="h" fact="0.5656"/>
              <dgm:constr type="l" for="ch" forName="Child2" refType="w" fact="0.1614"/>
              <dgm:constr type="t" for="ch" forName="Child2" refType="h" fact="0.2168"/>
              <dgm:constr type="w" for="ch" forName="Child2" refType="w" fact="0.125"/>
              <dgm:constr type="h" for="ch" forName="Child2" refType="h" fact="0.5656"/>
              <dgm:constr type="l" for="ch" forName="Parent2" refType="w" fact="0.1432"/>
              <dgm:constr type="t" for="ch" forName="Parent2" refType="h" fact="0.108"/>
              <dgm:constr type="w" for="ch" forName="Parent2" refType="w" fact="0.1432"/>
              <dgm:constr type="h" for="ch" forName="Parent2" refType="h" fact="0.1088"/>
              <dgm:constr type="l" for="ch" forName="ChildAccent3" refType="w" fact="0.2865"/>
              <dgm:constr type="t" for="ch" forName="ChildAccent3" refType="h" fact="0.2168"/>
              <dgm:constr type="w" for="ch" forName="ChildAccent3" refType="w" fact="0.1432"/>
              <dgm:constr type="h" for="ch" forName="ChildAccent3" refType="h" fact="0.6091"/>
              <dgm:constr type="l" for="ch" forName="Child3" refType="w" fact="0.3047"/>
              <dgm:constr type="t" for="ch" forName="Child3" refType="h" fact="0.2168"/>
              <dgm:constr type="w" for="ch" forName="Child3" refType="w" fact="0.125"/>
              <dgm:constr type="h" for="ch" forName="Child3" refType="h" fact="0.6091"/>
              <dgm:constr type="l" for="ch" forName="Parent3" refType="w" fact="0.2865"/>
              <dgm:constr type="t" for="ch" forName="Parent3" refType="h" fact="0.087"/>
              <dgm:constr type="w" for="ch" forName="Parent3" refType="w" fact="0.143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Child4" refType="w" fact="0.4479"/>
              <dgm:constr type="t" for="ch" forName="Child4" refType="h" fact="0.2168"/>
              <dgm:constr type="w" for="ch" forName="Child4" refType="w" fact="0.125"/>
              <dgm:constr type="h" for="ch" forName="Child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5726"/>
              <dgm:constr type="t" for="ch" forName="ChildAccent5" refType="h" fact="0.2168"/>
              <dgm:constr type="w" for="ch" forName="ChildAccent5" refType="w" fact="0.1432"/>
              <dgm:constr type="h" for="ch" forName="ChildAccent5" refType="h" fact="0.6962"/>
              <dgm:constr type="l" for="ch" forName="Child5" refType="w" fact="0.5908"/>
              <dgm:constr type="t" for="ch" forName="Child5" refType="h" fact="0.2168"/>
              <dgm:constr type="w" for="ch" forName="Child5" refType="w" fact="0.125"/>
              <dgm:constr type="h" for="ch" forName="Child5" refType="h" fact="0.6962"/>
              <dgm:constr type="l" for="ch" forName="Parent5" refType="w" fact="0.5726"/>
              <dgm:constr type="t" for="ch" forName="Parent5" refType="h" fact="0.0428"/>
              <dgm:constr type="w" for="ch" forName="Parent5" refType="w" fact="0.1432"/>
              <dgm:constr type="h" for="ch" forName="Parent5" refType="h" fact="0.174"/>
              <dgm:constr type="l" for="ch" forName="ChildAccent6" refType="w" fact="0.7147"/>
              <dgm:constr type="t" for="ch" forName="ChildAccent6" refType="h" fact="0.2168"/>
              <dgm:constr type="w" for="ch" forName="ChildAccent6" refType="w" fact="0.1432"/>
              <dgm:constr type="h" for="ch" forName="ChildAccent6" refType="h" fact="0.7397"/>
              <dgm:constr type="l" for="ch" forName="Child6" refType="w" fact="0.7329"/>
              <dgm:constr type="t" for="ch" forName="Child6" refType="h" fact="0.2168"/>
              <dgm:constr type="w" for="ch" forName="Child6" refType="w" fact="0.125"/>
              <dgm:constr type="h" for="ch" forName="Child6" refType="h" fact="0.7397"/>
              <dgm:constr type="l" for="ch" forName="Parent6" refType="w" fact="0.716"/>
              <dgm:constr type="t" for="ch" forName="Parent6" refType="h" fact="0.0217"/>
              <dgm:constr type="w" for="ch" forName="Parent6" refType="w" fact="0.1424"/>
              <dgm:constr type="h" for="ch" forName="Parent6" refType="h" fact="0.1958"/>
              <dgm:constr type="l" for="ch" forName="ChildAccent7" refType="w" fact="0.8568"/>
              <dgm:constr type="t" for="ch" forName="ChildAccent7" refType="h" fact="0.2168"/>
              <dgm:constr type="w" for="ch" forName="ChildAccent7" refType="w" fact="0.1432"/>
              <dgm:constr type="h" for="ch" forName="ChildAccent7" refType="h" fact="0.7832"/>
              <dgm:constr type="l" for="ch" forName="Child7" refType="w" fact="0.875"/>
              <dgm:constr type="t" for="ch" forName="Child7" refType="h" fact="0.2168"/>
              <dgm:constr type="w" for="ch" forName="Child7" refType="w" fact="0.125"/>
              <dgm:constr type="h" for="ch" forName="Child7" refType="h" fact="0.7832"/>
              <dgm:constr type="l" for="ch" forName="Parent7" refType="w" fact="0.8577"/>
              <dgm:constr type="t" for="ch" forName="Parent7" refType="h" fact="0"/>
              <dgm:constr type="w" for="ch" forName="Parent7" refType="w" fact="0.1423"/>
              <dgm:constr type="h" for="ch" forName="Parent7" refType="h" fact="0.2175"/>
            </dgm:constrLst>
          </dgm:else>
        </dgm:choose>
      </dgm:if>
      <dgm:else name="Name11">
        <dgm:choose name="Name12">
          <dgm:if name="Name13" axis="ch" ptType="node" func="cnt" op="equ" val="1">
            <dgm:alg type="composite">
              <dgm:param type="ar" val="0.45"/>
            </dgm:alg>
            <dgm:constrLst>
              <dgm:constr type="primFontSz" for="des" forName="Child1" val="65"/>
              <dgm:constr type="primFontSz" for="des" forName="Parent1" val="65"/>
              <dgm:constr type="primFontSz" for="des" forName="Child1" refType="primFontSz" refFor="des" refForName="Parent1" op="lte"/>
              <dgm:constr type="l" for="ch" forName="ChildAccent1" refType="w" fact="0"/>
              <dgm:constr type="t" for="ch" forName="ChildAccent1" refType="h" fact="0.1429"/>
              <dgm:constr type="w" for="ch" forName="ChildAccent1" refType="w"/>
              <dgm:constr type="h" for="ch" forName="ChildAccent1" refType="h" fact="0.8571"/>
              <dgm:constr type="l" for="ch" forName="Child1" refType="w" fact="0"/>
              <dgm:constr type="t" for="ch" forName="Child1" refType="h" fact="0.1429"/>
              <dgm:constr type="w" for="ch" forName="Child1" refType="w" fact="0.873"/>
              <dgm:constr type="h" for="ch" forName="Child1" refType="h" fact="0.8571"/>
              <dgm:constr type="l" for="ch" forName="Parent1" refType="w" fact="0"/>
              <dgm:constr type="t" for="ch" forName="Parent1" refType="h" fact="0"/>
              <dgm:constr type="w" for="ch" forName="Parent1" refType="w"/>
              <dgm:constr type="h" for="ch" forName="Parent1" refType="h" fact="0.1429"/>
            </dgm:constrLst>
          </dgm:if>
          <dgm:if name="Name14" axis="ch" ptType="node" func="cnt" op="equ" val="2">
            <dgm:alg type="composite">
              <dgm:param type="ar" val="0.8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Child2" refType="w" fact="0"/>
              <dgm:constr type="t" for="ch" forName="Child2" refType="h" fact="0.1613"/>
              <dgm:constr type="w" for="ch" forName="Child2" refType="w" fact="0.4365"/>
              <dgm:constr type="h" for="ch" forName="Child2" refType="h" fact="0.8387"/>
              <dgm:constr type="l" for="ch" forName="Child1" refType="w" fact="0.5"/>
              <dgm:constr type="t" for="ch" forName="Child1" refType="h" fact="0.1613"/>
              <dgm:constr type="w" for="ch" forName="Child1" refType="w" fact="0.4365"/>
              <dgm:constr type="h" for="ch" forName="Child1" refType="h" fact="0.7742"/>
              <dgm:constr type="l" for="ch" forName="ChildAccent1" refType="w" fact="0.5"/>
              <dgm:constr type="t" for="ch" forName="ChildAccent1" refType="h" fact="0.1613"/>
              <dgm:constr type="w" for="ch" forName="ChildAccent1" refType="w" fact="0.5"/>
              <dgm:constr type="h" for="ch" forName="ChildAccent1" refType="h" fact="0.7742"/>
              <dgm:constr type="l" for="ch" forName="Parent1" refType="w" fact="0.5"/>
              <dgm:constr type="t" for="ch" forName="Parent1" refType="h" fact="0.0323"/>
              <dgm:constr type="w" for="ch" forName="Parent1" refType="w" fact="0.5"/>
              <dgm:constr type="h" for="ch" forName="Parent1" refType="h" fact="0.129"/>
              <dgm:constr type="l" for="ch" forName="ChildAccent2" refType="w" fact="0"/>
              <dgm:constr type="t" for="ch" forName="ChildAccent2" refType="h" fact="0.1613"/>
              <dgm:constr type="w" for="ch" forName="ChildAccent2" refType="w" fact="0.5"/>
              <dgm:constr type="h" for="ch" forName="ChildAccent2" refType="h" fact="0.8387"/>
              <dgm:constr type="l" for="ch" forName="Parent2" refType="w" fact="0"/>
              <dgm:constr type="t" for="ch" forName="Parent2" refType="h" fact="0"/>
              <dgm:constr type="w" for="ch" forName="Parent2" refType="w" fact="0.5"/>
              <dgm:constr type="h" for="ch" forName="Parent2" refType="h" fact="0.1613"/>
            </dgm:constrLst>
          </dgm:if>
          <dgm:if name="Name15" axis="ch" ptType="node" func="cnt" op="equ" val="3">
            <dgm:alg type="composite">
              <dgm:param type="ar" val="1.112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Child3" refType="w" fact="0"/>
              <dgm:constr type="t" for="ch" forName="Child3" refType="h" fact="0.1757"/>
              <dgm:constr type="w" for="ch" forName="Child3" refType="w" fact="0.291"/>
              <dgm:constr type="h" for="ch" forName="Child3" refType="h" fact="0.8243"/>
              <dgm:constr type="l" for="ch" forName="Child2" refType="w" fact="0.3333"/>
              <dgm:constr type="t" for="ch" forName="Child2" refType="h" fact="0.1757"/>
              <dgm:constr type="w" for="ch" forName="Child2" refType="w" fact="0.291"/>
              <dgm:constr type="h" for="ch" forName="Child2" refType="h" fact="0.7655"/>
              <dgm:constr type="l" for="ch" forName="Child1" refType="w" fact="0.6667"/>
              <dgm:constr type="t" for="ch" forName="Child1" refType="h" fact="0.1757"/>
              <dgm:constr type="w" for="ch" forName="Child1" refType="w" fact="0.291"/>
              <dgm:constr type="h" for="ch" forName="Child1" refType="h" fact="0.7066"/>
              <dgm:constr type="l" for="ch" forName="ChildAccent1" refType="w" fact="0.6667"/>
              <dgm:constr type="t" for="ch" forName="ChildAccent1" refType="h" fact="0.1757"/>
              <dgm:constr type="w" for="ch" forName="ChildAccent1" refType="w" fact="0.3333"/>
              <dgm:constr type="h" for="ch" forName="ChildAccent1" refType="h" fact="0.7066"/>
              <dgm:constr type="l" for="ch" forName="Parent1" refType="w" fact="0.6667"/>
              <dgm:constr type="t" for="ch" forName="Parent1" refType="h" fact="0.0579"/>
              <dgm:constr type="w" for="ch" forName="Parent1" refType="w" fact="0.3333"/>
              <dgm:constr type="h" for="ch" forName="Parent1" refType="h" fact="0.1178"/>
              <dgm:constr type="l" for="ch" forName="ChildAccent2" refType="w" fact="0.3333"/>
              <dgm:constr type="t" for="ch" forName="ChildAccent2" refType="h" fact="0.1757"/>
              <dgm:constr type="w" for="ch" forName="ChildAccent2" refType="w" fact="0.3333"/>
              <dgm:constr type="h" for="ch" forName="ChildAccent2" refType="h" fact="0.7655"/>
              <dgm:constr type="l" for="ch" forName="Parent2" refType="w" fact="0.3333"/>
              <dgm:constr type="t" for="ch" forName="Parent2" refType="h" fact="0.0285"/>
              <dgm:constr type="w" for="ch" forName="Parent2" refType="w" fact="0.3333"/>
              <dgm:constr type="h" for="ch" forName="Parent2" refType="h" fact="0.1472"/>
              <dgm:constr type="l" for="ch" forName="ChildAccent3" refType="w" fact="0"/>
              <dgm:constr type="t" for="ch" forName="ChildAccent3" refType="h" fact="0.1757"/>
              <dgm:constr type="w" for="ch" forName="ChildAccent3" refType="w" fact="0.3333"/>
              <dgm:constr type="h" for="ch" forName="ChildAccent3" refType="h" fact="0.8243"/>
              <dgm:constr type="l" for="ch" forName="Parent3" refType="w" fact="0"/>
              <dgm:constr type="t" for="ch" forName="Parent3" refType="h" fact="0"/>
              <dgm:constr type="w" for="ch" forName="Parent3" refType="w" fact="0.3333"/>
              <dgm:constr type="h" for="ch" forName="Parent3" refType="h" fact="0.176"/>
            </dgm:constrLst>
          </dgm:if>
          <dgm:if name="Name16" axis="ch" ptType="node" func="cnt" op="equ" val="4">
            <dgm:alg type="composite">
              <dgm:param type="ar" val="1.362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Child4" refType="w" fact="0"/>
              <dgm:constr type="t" for="ch" forName="Child4" refType="h" fact="0.1892"/>
              <dgm:constr type="w" for="ch" forName="Child4" refType="w" fact="0.2183"/>
              <dgm:constr type="h" for="ch" forName="Child4" refType="h" fact="0.8108"/>
              <dgm:constr type="l" for="ch" forName="Child3" refType="w" fact="0.25"/>
              <dgm:constr type="t" for="ch" forName="Child3" refType="h" fact="0.1892"/>
              <dgm:constr type="w" for="ch" forName="Child3" refType="w" fact="0.2183"/>
              <dgm:constr type="h" for="ch" forName="Child3" refType="h" fact="0.7568"/>
              <dgm:constr type="l" for="ch" forName="Child2" refType="w" fact="0.5"/>
              <dgm:constr type="t" for="ch" forName="Child2" refType="h" fact="0.1892"/>
              <dgm:constr type="w" for="ch" forName="Child2" refType="w" fact="0.2183"/>
              <dgm:constr type="h" for="ch" forName="Child2" refType="h" fact="0.7027"/>
              <dgm:constr type="l" for="ch" forName="Child1" refType="w" fact="0.75"/>
              <dgm:constr type="t" for="ch" forName="Child1" refType="h" fact="0.1892"/>
              <dgm:constr type="w" for="ch" forName="Child1" refType="w" fact="0.2183"/>
              <dgm:constr type="h" for="ch" forName="Child1" refType="h" fact="0.6486"/>
              <dgm:constr type="l" for="ch" forName="ChildAccent1" refType="w" fact="0.75"/>
              <dgm:constr type="t" for="ch" forName="ChildAccent1" refType="h" fact="0.1892"/>
              <dgm:constr type="w" for="ch" forName="ChildAccent1" refType="w" fact="0.25"/>
              <dgm:constr type="h" for="ch" forName="ChildAccent1" refType="h" fact="0.6486"/>
              <dgm:constr type="l" for="ch" forName="Parent1" refType="w" fact="0.75"/>
              <dgm:constr type="t" for="ch" forName="Parent1" refType="h" fact="0.0811"/>
              <dgm:constr type="w" for="ch" forName="Parent1" refType="w" fact="0.25"/>
              <dgm:constr type="h" for="ch" forName="Parent1" refType="h" fact="0.1081"/>
              <dgm:constr type="l" for="ch" forName="ChildAccent2" refType="w" fact="0.5"/>
              <dgm:constr type="t" for="ch" forName="ChildAccent2" refType="h" fact="0.1892"/>
              <dgm:constr type="w" for="ch" forName="ChildAccent2" refType="w" fact="0.25"/>
              <dgm:constr type="h" for="ch" forName="ChildAccent2" refType="h" fact="0.7027"/>
              <dgm:constr type="l" for="ch" forName="Parent2" refType="w" fact="0.5"/>
              <dgm:constr type="t" for="ch" forName="Parent2" refType="h" fact="0.0541"/>
              <dgm:constr type="w" for="ch" forName="Parent2" refType="w" fact="0.25"/>
              <dgm:constr type="h" for="ch" forName="Parent2" refType="h" fact="0.1351"/>
              <dgm:constr type="l" for="ch" forName="ChildAccent3" refType="w" fact="0.25"/>
              <dgm:constr type="t" for="ch" forName="ChildAccent3" refType="h" fact="0.1892"/>
              <dgm:constr type="w" for="ch" forName="ChildAccent3" refType="w" fact="0.25"/>
              <dgm:constr type="h" for="ch" forName="ChildAccent3" refType="h" fact="0.7568"/>
              <dgm:constr type="l" for="ch" forName="Parent3" refType="w" fact="0.25"/>
              <dgm:constr type="t" for="ch" forName="Parent3" refType="h" fact="0.0279"/>
              <dgm:constr type="w" for="ch" forName="Parent3" refType="w" fact="0.25"/>
              <dgm:constr type="h" for="ch" forName="Parent3" refType="h" fact="0.161"/>
              <dgm:constr type="l" for="ch" forName="ChildAccent4" refType="w" fact="0"/>
              <dgm:constr type="t" for="ch" forName="ChildAccent4" refType="h" fact="0.1892"/>
              <dgm:constr type="w" for="ch" forName="ChildAccent4" refType="w" fact="0.25"/>
              <dgm:constr type="h" for="ch" forName="ChildAccent4" refType="h" fact="0.8108"/>
              <dgm:constr type="l" for="ch" forName="Parent4" refType="w" fact="0"/>
              <dgm:constr type="t" for="ch" forName="Parent4" refType="h" fact="0"/>
              <dgm:constr type="w" for="ch" forName="Parent4" refType="w" fact="0.25"/>
              <dgm:constr type="h" for="ch" forName="Parent4" refType="h" fact="0.1892"/>
            </dgm:constrLst>
          </dgm:if>
          <dgm:if name="Name17" axis="ch" ptType="node" func="cnt" op="equ" val="5">
            <dgm:alg type="composite">
              <dgm:param type="ar" val="1.5742"/>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Child5" refType="w" fact="0"/>
              <dgm:constr type="t" for="ch" forName="Child5" refType="h" fact="0.2"/>
              <dgm:constr type="w" for="ch" forName="Child5" refType="w" fact="0.1747"/>
              <dgm:constr type="h" for="ch" forName="Child5" refType="h" fact="0.8"/>
              <dgm:constr type="l" for="ch" forName="Child4" refType="w" fact="0.2001"/>
              <dgm:constr type="t" for="ch" forName="Child4" refType="h" fact="0.2"/>
              <dgm:constr type="w" for="ch" forName="Child4" refType="w" fact="0.1747"/>
              <dgm:constr type="h" for="ch" forName="Child4" refType="h" fact="0.75"/>
              <dgm:constr type="l" for="ch" forName="Child3" refType="w" fact="0.4002"/>
              <dgm:constr type="t" for="ch" forName="Child3" refType="h" fact="0.2"/>
              <dgm:constr type="w" for="ch" forName="Child3" refType="w" fact="0.1747"/>
              <dgm:constr type="h" for="ch" forName="Child3" refType="h" fact="0.7"/>
              <dgm:constr type="l" for="ch" forName="Child2" refType="w" fact="0.6003"/>
              <dgm:constr type="t" for="ch" forName="Child2" refType="h" fact="0.2"/>
              <dgm:constr type="w" for="ch" forName="Child2" refType="w" fact="0.1747"/>
              <dgm:constr type="h" for="ch" forName="Child2" refType="h" fact="0.65"/>
              <dgm:constr type="l" for="ch" forName="Child1" refType="w" fact="0.7999"/>
              <dgm:constr type="t" for="ch" forName="Child1" refType="h" fact="0.2"/>
              <dgm:constr type="w" for="ch" forName="Child1" refType="w" fact="0.1747"/>
              <dgm:constr type="h" for="ch" forName="Child1" refType="h" fact="0.6"/>
              <dgm:constr type="l" for="ch" forName="ChildAccent1" refType="w" fact="0.7999"/>
              <dgm:constr type="t" for="ch" forName="ChildAccent1" refType="h" fact="0.2"/>
              <dgm:constr type="w" for="ch" forName="ChildAccent1" refType="w" fact="0.2001"/>
              <dgm:constr type="h" for="ch" forName="ChildAccent1" refType="h" fact="0.6"/>
              <dgm:constr type="l" for="ch" forName="Parent1" refType="w" fact="0.7999"/>
              <dgm:constr type="t" for="ch" forName="Parent1" refType="h" fact="0.1"/>
              <dgm:constr type="w" for="ch" forName="Parent1" refType="w" fact="0.2001"/>
              <dgm:constr type="h" for="ch" forName="Parent1" refType="h" fact="0.1"/>
              <dgm:constr type="l" for="ch" forName="ChildAccent2" refType="w" fact="0.6003"/>
              <dgm:constr type="t" for="ch" forName="ChildAccent2" refType="h" fact="0.2"/>
              <dgm:constr type="w" for="ch" forName="ChildAccent2" refType="w" fact="0.2001"/>
              <dgm:constr type="h" for="ch" forName="ChildAccent2" refType="h" fact="0.65"/>
              <dgm:constr type="l" for="ch" forName="Parent2" refType="w" fact="0.6003"/>
              <dgm:constr type="t" for="ch" forName="Parent2" refType="h" fact="0.075"/>
              <dgm:constr type="w" for="ch" forName="Parent2" refType="w" fact="0.2001"/>
              <dgm:constr type="h" for="ch" forName="Parent2" refType="h" fact="0.125"/>
              <dgm:constr type="l" for="ch" forName="ChildAccent3" refType="w" fact="0.4002"/>
              <dgm:constr type="t" for="ch" forName="ChildAccent3" refType="h" fact="0.2"/>
              <dgm:constr type="w" for="ch" forName="ChildAccent3" refType="w" fact="0.2001"/>
              <dgm:constr type="h" for="ch" forName="ChildAccent3" refType="h" fact="0.7"/>
              <dgm:constr type="l" for="ch" forName="Parent3" refType="w" fact="0.4002"/>
              <dgm:constr type="t" for="ch" forName="Parent3" refType="h" fact="0.0508"/>
              <dgm:constr type="w" for="ch" forName="Parent3" refType="w" fact="0.2001"/>
              <dgm:constr type="h" for="ch" forName="Parent3" refType="h" fact="0.15"/>
              <dgm:constr type="l" for="ch" forName="ChildAccent4" refType="w" fact="0.2001"/>
              <dgm:constr type="t" for="ch" forName="ChildAccent4" refType="h" fact="0.2"/>
              <dgm:constr type="w" for="ch" forName="ChildAccent4" refType="w" fact="0.2001"/>
              <dgm:constr type="h" for="ch" forName="ChildAccent4" refType="h" fact="0.75"/>
              <dgm:constr type="l" for="ch" forName="Parent4" refType="w" fact="0.2001"/>
              <dgm:constr type="t" for="ch" forName="Parent4" refType="h" fact="0.025"/>
              <dgm:constr type="w" for="ch" forName="Parent4" refType="w" fact="0.2001"/>
              <dgm:constr type="h" for="ch" forName="Parent4" refType="h" fact="0.175"/>
              <dgm:constr type="l" for="ch" forName="ChildAccent5" refType="w" fact="0"/>
              <dgm:constr type="t" for="ch" forName="ChildAccent5" refType="h" fact="0.2"/>
              <dgm:constr type="w" for="ch" forName="ChildAccent5" refType="w" fact="0.2001"/>
              <dgm:constr type="h" for="ch" forName="ChildAccent5" refType="h" fact="0.8"/>
              <dgm:constr type="l" for="ch" forName="Parent5" refType="w" fact="0"/>
              <dgm:constr type="t" for="ch" forName="Parent5" refType="h" fact="0"/>
              <dgm:constr type="w" for="ch" forName="Parent5" refType="w" fact="0.2001"/>
              <dgm:constr type="h" for="ch" forName="Parent5" refType="h" fact="0.2"/>
            </dgm:constrLst>
          </dgm:if>
          <dgm:if name="Name18" axis="ch" ptType="node" func="cnt" op="equ" val="6">
            <dgm:alg type="composite">
              <dgm:param type="ar" val="1.756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Child6" refType="w" fact="0"/>
              <dgm:constr type="t" for="ch" forName="Child6" refType="h" fact="0.2087"/>
              <dgm:constr type="w" for="ch" forName="Child6" refType="w" fact="0.1458"/>
              <dgm:constr type="h" for="ch" forName="Child6" refType="h" fact="0.7913"/>
              <dgm:constr type="l" for="ch" forName="Child5" refType="w" fact="0.167"/>
              <dgm:constr type="t" for="ch" forName="Child5" refType="h" fact="0.2087"/>
              <dgm:constr type="w" for="ch" forName="Child5" refType="w" fact="0.1458"/>
              <dgm:constr type="h" for="ch" forName="Child5" refType="h" fact="0.7448"/>
              <dgm:constr type="l" for="ch" forName="Child4" refType="w" fact="0.3339"/>
              <dgm:constr type="t" for="ch" forName="Child4" refType="h" fact="0.2087"/>
              <dgm:constr type="w" for="ch" forName="Child4" refType="w" fact="0.1458"/>
              <dgm:constr type="h" for="ch" forName="Child4" refType="h" fact="0.6982"/>
              <dgm:constr type="l" for="ch" forName="Child3" refType="w" fact="0.5009"/>
              <dgm:constr type="t" for="ch" forName="Child3" refType="h" fact="0.2087"/>
              <dgm:constr type="w" for="ch" forName="Child3" refType="w" fact="0.1458"/>
              <dgm:constr type="h" for="ch" forName="Child3" refType="h" fact="0.6517"/>
              <dgm:constr type="l" for="ch" forName="Child2" refType="w" fact="0.6674"/>
              <dgm:constr type="t" for="ch" forName="Child2" refType="h" fact="0.2087"/>
              <dgm:constr type="w" for="ch" forName="Child2" refType="w" fact="0.1458"/>
              <dgm:constr type="h" for="ch" forName="Child2" refType="h" fact="0.6051"/>
              <dgm:constr type="l" for="ch" forName="Child1" refType="w" fact="0.833"/>
              <dgm:constr type="t" for="ch" forName="Child1" refType="h" fact="0.2087"/>
              <dgm:constr type="w" for="ch" forName="Child1" refType="w" fact="0.1458"/>
              <dgm:constr type="h" for="ch" forName="Child1" refType="h" fact="0.5586"/>
              <dgm:constr type="l" for="ch" forName="ChildAccent1" refType="w" fact="0.833"/>
              <dgm:constr type="t" for="ch" forName="ChildAccent1" refType="h" fact="0.2087"/>
              <dgm:constr type="w" for="ch" forName="ChildAccent1" refType="w" fact="0.167"/>
              <dgm:constr type="h" for="ch" forName="ChildAccent1" refType="h" fact="0.5586"/>
              <dgm:constr type="l" for="ch" forName="Parent1" refType="w" fact="0.833"/>
              <dgm:constr type="t" for="ch" forName="Parent1" refType="h" fact="0.1156"/>
              <dgm:constr type="w" for="ch" forName="Parent1" refType="w" fact="0.167"/>
              <dgm:constr type="h" for="ch" forName="Parent1" refType="h" fact="0.0931"/>
              <dgm:constr type="l" for="ch" forName="ChildAccent2" refType="w" fact="0.6674"/>
              <dgm:constr type="t" for="ch" forName="ChildAccent2" refType="h" fact="0.2087"/>
              <dgm:constr type="w" for="ch" forName="ChildAccent2" refType="w" fact="0.167"/>
              <dgm:constr type="h" for="ch" forName="ChildAccent2" refType="h" fact="0.6051"/>
              <dgm:constr type="l" for="ch" forName="Parent2" refType="w" fact="0.6674"/>
              <dgm:constr type="t" for="ch" forName="Parent2" refType="h" fact="0.0923"/>
              <dgm:constr type="w" for="ch" forName="Parent2" refType="w" fact="0.165"/>
              <dgm:constr type="h" for="ch" forName="Parent2" refType="h" fact="0.1164"/>
              <dgm:constr type="l" for="ch" forName="ChildAccent3" refType="w" fact="0.5009"/>
              <dgm:constr type="t" for="ch" forName="ChildAccent3" refType="h" fact="0.2087"/>
              <dgm:constr type="w" for="ch" forName="ChildAccent3" refType="w" fact="0.167"/>
              <dgm:constr type="h" for="ch" forName="ChildAccent3" refType="h" fact="0.6517"/>
              <dgm:constr type="l" for="ch" forName="Parent3" refType="w" fact="0.5009"/>
              <dgm:constr type="t" for="ch" forName="Parent3" refType="h" fact="0.0698"/>
              <dgm:constr type="w" for="ch" forName="Parent3" refType="w" fact="0.166"/>
              <dgm:constr type="h" for="ch" forName="Parent3" refType="h" fact="0.1396"/>
              <dgm:constr type="l" for="ch" forName="ChildAccent4" refType="w" fact="0.3339"/>
              <dgm:constr type="t" for="ch" forName="ChildAccent4" refType="h" fact="0.2087"/>
              <dgm:constr type="w" for="ch" forName="ChildAccent4" refType="w" fact="0.167"/>
              <dgm:constr type="h" for="ch" forName="ChildAccent4" refType="h" fact="0.6982"/>
              <dgm:constr type="l" for="ch" forName="Parent4" refType="w" fact="0.3339"/>
              <dgm:constr type="t" for="ch" forName="Parent4" refType="h" fact="0.0458"/>
              <dgm:constr type="w" for="ch" forName="Parent4" refType="w" fact="0.167"/>
              <dgm:constr type="h" for="ch" forName="Parent4" refType="h" fact="0.1629"/>
              <dgm:constr type="l" for="ch" forName="ChildAccent5" refType="w" fact="0.167"/>
              <dgm:constr type="t" for="ch" forName="ChildAccent5" refType="h" fact="0.2087"/>
              <dgm:constr type="w" for="ch" forName="ChildAccent5" refType="w" fact="0.167"/>
              <dgm:constr type="h" for="ch" forName="ChildAccent5" refType="h" fact="0.7448"/>
              <dgm:constr type="l" for="ch" forName="Parent5" refType="w" fact="0.167"/>
              <dgm:constr type="t" for="ch" forName="Parent5" refType="h" fact="0.0225"/>
              <dgm:constr type="w" for="ch" forName="Parent5" refType="w" fact="0.167"/>
              <dgm:constr type="h" for="ch" forName="Parent5" refType="h" fact="0.1862"/>
              <dgm:constr type="l" for="ch" forName="ChildAccent6" refType="w" fact="0"/>
              <dgm:constr type="t" for="ch" forName="ChildAccent6" refType="h" fact="0.2087"/>
              <dgm:constr type="w" for="ch" forName="ChildAccent6" refType="w" fact="0.167"/>
              <dgm:constr type="h" for="ch" forName="ChildAccent6" refType="h" fact="0.7913"/>
              <dgm:constr type="l" for="ch" forName="Parent6" refType="w" fact="0"/>
              <dgm:constr type="t" for="ch" forName="Parent6" refType="h" fact="0"/>
              <dgm:constr type="w" for="ch" forName="Parent6" refType="w" fact="0.167"/>
              <dgm:constr type="h" for="ch" forName="Parent6" refType="h" fact="0.2095"/>
            </dgm:constrLst>
          </dgm:if>
          <dgm:else name="Name19">
            <dgm:alg type="composite">
              <dgm:param type="ar" val="1.91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Child7" refType="w" fact="0"/>
              <dgm:constr type="t" for="ch" forName="Child7" refType="h" fact="0.2168"/>
              <dgm:constr type="w" for="ch" forName="Child7" refType="w" fact="0.125"/>
              <dgm:constr type="h" for="ch" forName="Child7" refType="h" fact="0.7832"/>
              <dgm:constr type="l" for="ch" forName="Child6" refType="w" fact="0.1432"/>
              <dgm:constr type="t" for="ch" forName="Child6" refType="h" fact="0.2168"/>
              <dgm:constr type="w" for="ch" forName="Child6" refType="w" fact="0.125"/>
              <dgm:constr type="h" for="ch" forName="Child6" refType="h" fact="0.7397"/>
              <dgm:constr type="l" for="ch" forName="Child5" refType="w" fact="0.2865"/>
              <dgm:constr type="t" for="ch" forName="Child5" refType="h" fact="0.2168"/>
              <dgm:constr type="w" for="ch" forName="Child5" refType="w" fact="0.125"/>
              <dgm:constr type="h" for="ch" forName="Child5" refType="h" fact="0.6962"/>
              <dgm:constr type="l" for="ch" forName="Child4" refType="w" fact="0.4297"/>
              <dgm:constr type="t" for="ch" forName="Child4" refType="h" fact="0.2168"/>
              <dgm:constr type="w" for="ch" forName="Child4" refType="w" fact="0.125"/>
              <dgm:constr type="h" for="ch" forName="Child4" refType="h" fact="0.6526"/>
              <dgm:constr type="l" for="ch" forName="Child3" refType="w" fact="0.5726"/>
              <dgm:constr type="t" for="ch" forName="Child3" refType="h" fact="0.2168"/>
              <dgm:constr type="w" for="ch" forName="Child3" refType="w" fact="0.125"/>
              <dgm:constr type="h" for="ch" forName="Child3" refType="h" fact="0.6091"/>
              <dgm:constr type="l" for="ch" forName="Child2" refType="w" fact="0.7147"/>
              <dgm:constr type="t" for="ch" forName="Child2" refType="h" fact="0.2168"/>
              <dgm:constr type="w" for="ch" forName="Child2" refType="w" fact="0.125"/>
              <dgm:constr type="h" for="ch" forName="Child2" refType="h" fact="0.5656"/>
              <dgm:constr type="l" for="ch" forName="Child1" refType="w" fact="0.8568"/>
              <dgm:constr type="t" for="ch" forName="Child1" refType="h" fact="0.2168"/>
              <dgm:constr type="w" for="ch" forName="Child1" refType="w" fact="0.125"/>
              <dgm:constr type="h" for="ch" forName="Child1" refType="h" fact="0.5221"/>
              <dgm:constr type="l" for="ch" forName="ChildAccent1" refType="w" fact="0.8568"/>
              <dgm:constr type="t" for="ch" forName="ChildAccent1" refType="h" fact="0.2168"/>
              <dgm:constr type="w" for="ch" forName="ChildAccent1" refType="w" fact="0.1432"/>
              <dgm:constr type="h" for="ch" forName="ChildAccent1" refType="h" fact="0.5221"/>
              <dgm:constr type="l" for="ch" forName="Parent1" refType="w" fact="0.8568"/>
              <dgm:constr type="t" for="ch" forName="Parent1" refType="h" fact="0.1298"/>
              <dgm:constr type="w" for="ch" forName="Parent1" refType="w" fact="0.1432"/>
              <dgm:constr type="h" for="ch" forName="Parent1" refType="h" fact="0.087"/>
              <dgm:constr type="l" for="ch" forName="ChildAccent2" refType="w" fact="0.7147"/>
              <dgm:constr type="t" for="ch" forName="ChildAccent2" refType="h" fact="0.2168"/>
              <dgm:constr type="w" for="ch" forName="ChildAccent2" refType="w" fact="0.1432"/>
              <dgm:constr type="h" for="ch" forName="ChildAccent2" refType="h" fact="0.5656"/>
              <dgm:constr type="l" for="ch" forName="Parent2" refType="w" fact="0.7147"/>
              <dgm:constr type="t" for="ch" forName="Parent2" refType="h" fact="0.108"/>
              <dgm:constr type="w" for="ch" forName="Parent2" refType="w" fact="0.1425"/>
              <dgm:constr type="h" for="ch" forName="Parent2" refType="h" fact="0.1088"/>
              <dgm:constr type="l" for="ch" forName="ChildAccent3" refType="w" fact="0.5726"/>
              <dgm:constr type="t" for="ch" forName="ChildAccent3" refType="h" fact="0.2168"/>
              <dgm:constr type="w" for="ch" forName="ChildAccent3" refType="w" fact="0.1432"/>
              <dgm:constr type="h" for="ch" forName="ChildAccent3" refType="h" fact="0.6091"/>
              <dgm:constr type="l" for="ch" forName="Parent3" refType="w" fact="0.5726"/>
              <dgm:constr type="t" for="ch" forName="Parent3" refType="h" fact="0.087"/>
              <dgm:constr type="w" for="ch" forName="Parent3" refType="w" fact="0.142"/>
              <dgm:constr type="h" for="ch" forName="Parent3" refType="h" fact="0.1305"/>
              <dgm:constr type="l" for="ch" forName="ChildAccent4" refType="w" fact="0.4297"/>
              <dgm:constr type="t" for="ch" forName="ChildAccent4" refType="h" fact="0.2168"/>
              <dgm:constr type="w" for="ch" forName="ChildAccent4" refType="w" fact="0.1432"/>
              <dgm:constr type="h" for="ch" forName="ChildAccent4" refType="h" fact="0.6526"/>
              <dgm:constr type="l" for="ch" forName="Parent4" refType="w" fact="0.4297"/>
              <dgm:constr type="t" for="ch" forName="Parent4" refType="h" fact="0.0645"/>
              <dgm:constr type="w" for="ch" forName="Parent4" refType="w" fact="0.1432"/>
              <dgm:constr type="h" for="ch" forName="Parent4" refType="h" fact="0.1523"/>
              <dgm:constr type="l" for="ch" forName="ChildAccent5" refType="w" fact="0.2865"/>
              <dgm:constr type="t" for="ch" forName="ChildAccent5" refType="h" fact="0.2168"/>
              <dgm:constr type="w" for="ch" forName="ChildAccent5" refType="w" fact="0.1432"/>
              <dgm:constr type="h" for="ch" forName="ChildAccent5" refType="h" fact="0.6962"/>
              <dgm:constr type="l" for="ch" forName="Parent5" refType="w" fact="0.2865"/>
              <dgm:constr type="t" for="ch" forName="Parent5" refType="h" fact="0.0428"/>
              <dgm:constr type="w" for="ch" forName="Parent5" refType="w" fact="0.1432"/>
              <dgm:constr type="h" for="ch" forName="Parent5" refType="h" fact="0.174"/>
              <dgm:constr type="l" for="ch" forName="ChildAccent6" refType="w" fact="0.1432"/>
              <dgm:constr type="t" for="ch" forName="ChildAccent6" refType="h" fact="0.2168"/>
              <dgm:constr type="w" for="ch" forName="ChildAccent6" refType="w" fact="0.1432"/>
              <dgm:constr type="h" for="ch" forName="ChildAccent6" refType="h" fact="0.7397"/>
              <dgm:constr type="l" for="ch" forName="Parent6" refType="w" fact="0.1432"/>
              <dgm:constr type="t" for="ch" forName="Parent6" refType="h" fact="0.0217"/>
              <dgm:constr type="w" for="ch" forName="Parent6" refType="w" fact="0.1432"/>
              <dgm:constr type="h" for="ch" forName="Parent6" refType="h" fact="0.1958"/>
              <dgm:constr type="l" for="ch" forName="ChildAccent7" refType="w" fact="0"/>
              <dgm:constr type="t" for="ch" forName="ChildAccent7" refType="h" fact="0.2168"/>
              <dgm:constr type="w" for="ch" forName="ChildAccent7" refType="w" fact="0.1432"/>
              <dgm:constr type="h" for="ch" forName="ChildAccent7" refType="h" fact="0.7832"/>
              <dgm:constr type="l" for="ch" forName="Parent7" refType="w" fact="0"/>
              <dgm:constr type="t" for="ch" forName="Parent7" refType="h" fact="0"/>
              <dgm:constr type="w" for="ch" forName="Parent7" refType="w" fact="0.1432"/>
              <dgm:constr type="h" for="ch" forName="Parent7" refType="h" fact="0.2175"/>
            </dgm:constrLst>
          </dgm:else>
        </dgm:choose>
      </dgm:else>
    </dgm:choose>
    <dgm:forEach name="wrapper" axis="self" ptType="parTrans">
      <dgm:forEach name="accentRepeat" axis="self">
        <dgm:layoutNode name="ChildAccent" styleLbl="alignImgPlace1">
          <dgm:alg type="sp"/>
          <dgm:choose name="Name20">
            <dgm:if name="Name21" axis="followSib" ptType="node" func="cnt" op="equ" val="0">
              <dgm:shape xmlns:r="http://schemas.openxmlformats.org/officeDocument/2006/relationships" type="wedgeRectCallout" r:blip="">
                <dgm:adjLst>
                  <dgm:adj idx="1" val="0"/>
                  <dgm:adj idx="2" val="0"/>
                </dgm:adjLst>
              </dgm:shape>
            </dgm:if>
            <dgm:else name="Name22">
              <dgm:choose name="Name23">
                <dgm:if name="Name24" axis="precedSib" ptType="node" func="cnt" op="equ" val="6">
                  <dgm:shape xmlns:r="http://schemas.openxmlformats.org/officeDocument/2006/relationships" type="wedgeRectCallout" r:blip="">
                    <dgm:adjLst>
                      <dgm:adj idx="1" val="0"/>
                      <dgm:adj idx="2" val="0"/>
                    </dgm:adjLst>
                  </dgm:shape>
                </dgm:if>
                <dgm:else name="Name25">
                  <dgm:choose name="Name26">
                    <dgm:if name="Name27" func="var" arg="dir" op="equ" val="norm">
                      <dgm:shape xmlns:r="http://schemas.openxmlformats.org/officeDocument/2006/relationships" type="wedgeRectCallout" r:blip="">
                        <dgm:adjLst>
                          <dgm:adj idx="1" val="0.625"/>
                          <dgm:adj idx="2" val="0.2083"/>
                        </dgm:adjLst>
                      </dgm:shape>
                    </dgm:if>
                    <dgm:else name="Name28">
                      <dgm:shape xmlns:r="http://schemas.openxmlformats.org/officeDocument/2006/relationships" type="wedgeRectCallout" r:blip="">
                        <dgm:adjLst>
                          <dgm:adj idx="1" val="-0.625"/>
                          <dgm:adj idx="2" val="0.2083"/>
                        </dgm:adjLst>
                      </dgm:shape>
                    </dgm:else>
                  </dgm:choose>
                </dgm:else>
              </dgm:choose>
            </dgm:else>
          </dgm:choose>
          <dgm:presOf axis="des" ptType="node"/>
        </dgm:layoutNode>
      </dgm:forEach>
    </dgm:forEach>
    <dgm:forEach name="Name29" axis="ch" ptType="node" st="7" cnt="1">
      <dgm:layoutNode name="ChildAccent7">
        <dgm:alg type="sp"/>
        <dgm:shape xmlns:r="http://schemas.openxmlformats.org/officeDocument/2006/relationships" r:blip="">
          <dgm:adjLst/>
        </dgm:shape>
        <dgm:presOf/>
        <dgm:constrLst/>
        <dgm:forEach name="Name30" ref="accentRepeat"/>
      </dgm:layoutNode>
      <dgm:layoutNode name="Child7" styleLbl="revTx">
        <dgm:varLst>
          <dgm:chMax val="0"/>
          <dgm:chPref val="0"/>
          <dgm:bulletEnabled val="1"/>
        </dgm:varLst>
        <dgm:choose name="Name31">
          <dgm:if name="Name32" func="var" arg="dir" op="equ" val="norm">
            <dgm:alg type="tx">
              <dgm:param type="parTxLTRAlign" val="r"/>
              <dgm:param type="shpTxLTRAlignCh" val="r"/>
              <dgm:param type="txAnchorVert" val="t"/>
            </dgm:alg>
          </dgm:if>
          <dgm:else name="Name3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7"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4" axis="ch" ptType="node" st="6" cnt="1">
      <dgm:layoutNode name="ChildAccent6">
        <dgm:alg type="sp"/>
        <dgm:shape xmlns:r="http://schemas.openxmlformats.org/officeDocument/2006/relationships" r:blip="">
          <dgm:adjLst/>
        </dgm:shape>
        <dgm:presOf/>
        <dgm:constrLst/>
        <dgm:forEach name="Name35" ref="accentRepeat"/>
      </dgm:layoutNode>
      <dgm:layoutNode name="Child6" styleLbl="revTx">
        <dgm:varLst>
          <dgm:chMax val="0"/>
          <dgm:chPref val="0"/>
          <dgm:bulletEnabled val="1"/>
        </dgm:varLst>
        <dgm:choose name="Name36">
          <dgm:if name="Name37" func="var" arg="dir" op="equ" val="norm">
            <dgm:alg type="tx">
              <dgm:param type="parTxLTRAlign" val="r"/>
              <dgm:param type="shpTxLTRAlignCh" val="r"/>
              <dgm:param type="txAnchorVert" val="t"/>
            </dgm:alg>
          </dgm:if>
          <dgm:else name="Name3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6"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39" axis="ch" ptType="node" st="5" cnt="1">
      <dgm:layoutNode name="ChildAccent5">
        <dgm:alg type="sp"/>
        <dgm:shape xmlns:r="http://schemas.openxmlformats.org/officeDocument/2006/relationships" r:blip="">
          <dgm:adjLst/>
        </dgm:shape>
        <dgm:presOf/>
        <dgm:constrLst/>
        <dgm:forEach name="Name40" ref="accentRepeat"/>
      </dgm:layoutNode>
      <dgm:layoutNode name="Child5" styleLbl="revTx">
        <dgm:varLst>
          <dgm:chMax val="0"/>
          <dgm:chPref val="0"/>
          <dgm:bulletEnabled val="1"/>
        </dgm:varLst>
        <dgm:choose name="Name41">
          <dgm:if name="Name42" func="var" arg="dir" op="equ" val="norm">
            <dgm:alg type="tx">
              <dgm:param type="parTxLTRAlign" val="r"/>
              <dgm:param type="shpTxLTRAlignCh" val="r"/>
              <dgm:param type="txAnchorVert" val="t"/>
            </dgm:alg>
          </dgm:if>
          <dgm:else name="Name4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5"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4" axis="ch" ptType="node" st="4" cnt="1">
      <dgm:layoutNode name="ChildAccent4">
        <dgm:alg type="sp"/>
        <dgm:shape xmlns:r="http://schemas.openxmlformats.org/officeDocument/2006/relationships" r:blip="">
          <dgm:adjLst/>
        </dgm:shape>
        <dgm:presOf/>
        <dgm:constrLst/>
        <dgm:forEach name="Name45" ref="accentRepeat"/>
      </dgm:layoutNode>
      <dgm:layoutNode name="Child4" styleLbl="revTx">
        <dgm:varLst>
          <dgm:chMax val="0"/>
          <dgm:chPref val="0"/>
          <dgm:bulletEnabled val="1"/>
        </dgm:varLst>
        <dgm:choose name="Name46">
          <dgm:if name="Name47" func="var" arg="dir" op="equ" val="norm">
            <dgm:alg type="tx">
              <dgm:param type="parTxLTRAlign" val="r"/>
              <dgm:param type="shpTxLTRAlignCh" val="r"/>
              <dgm:param type="txAnchorVert" val="t"/>
            </dgm:alg>
          </dgm:if>
          <dgm:else name="Name4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4"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49" axis="ch" ptType="node" st="3" cnt="1">
      <dgm:layoutNode name="ChildAccent3">
        <dgm:alg type="sp"/>
        <dgm:shape xmlns:r="http://schemas.openxmlformats.org/officeDocument/2006/relationships" r:blip="">
          <dgm:adjLst/>
        </dgm:shape>
        <dgm:presOf/>
        <dgm:constrLst/>
        <dgm:forEach name="Name50" ref="accentRepeat"/>
      </dgm:layoutNode>
      <dgm:layoutNode name="Child3" styleLbl="revTx">
        <dgm:varLst>
          <dgm:chMax val="0"/>
          <dgm:chPref val="0"/>
          <dgm:bulletEnabled val="1"/>
        </dgm:varLst>
        <dgm:choose name="Name51">
          <dgm:if name="Name52" func="var" arg="dir" op="equ" val="norm">
            <dgm:alg type="tx">
              <dgm:param type="parTxLTRAlign" val="r"/>
              <dgm:param type="shpTxLTRAlignCh" val="r"/>
              <dgm:param type="txAnchorVert" val="t"/>
            </dgm:alg>
          </dgm:if>
          <dgm:else name="Name5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3"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4" axis="ch" ptType="node" st="2" cnt="1">
      <dgm:layoutNode name="ChildAccent2">
        <dgm:alg type="sp"/>
        <dgm:shape xmlns:r="http://schemas.openxmlformats.org/officeDocument/2006/relationships" r:blip="">
          <dgm:adjLst/>
        </dgm:shape>
        <dgm:presOf/>
        <dgm:constrLst/>
        <dgm:forEach name="Name55" ref="accentRepeat"/>
      </dgm:layoutNode>
      <dgm:layoutNode name="Child2" styleLbl="revTx">
        <dgm:varLst>
          <dgm:chMax val="0"/>
          <dgm:chPref val="0"/>
          <dgm:bulletEnabled val="1"/>
        </dgm:varLst>
        <dgm:choose name="Name56">
          <dgm:if name="Name57" func="var" arg="dir" op="equ" val="norm">
            <dgm:alg type="tx">
              <dgm:param type="parTxLTRAlign" val="r"/>
              <dgm:param type="shpTxLTRAlignCh" val="r"/>
              <dgm:param type="txAnchorVert" val="t"/>
            </dgm:alg>
          </dgm:if>
          <dgm:else name="Name58">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2"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forEach name="Name59" axis="ch" ptType="node" cnt="1">
      <dgm:layoutNode name="ChildAccent1">
        <dgm:alg type="sp"/>
        <dgm:shape xmlns:r="http://schemas.openxmlformats.org/officeDocument/2006/relationships" r:blip="">
          <dgm:adjLst/>
        </dgm:shape>
        <dgm:presOf/>
        <dgm:constrLst/>
        <dgm:forEach name="Name60" ref="accentRepeat"/>
      </dgm:layoutNode>
      <dgm:layoutNode name="Child1" styleLbl="revTx">
        <dgm:varLst>
          <dgm:chMax val="0"/>
          <dgm:chPref val="0"/>
          <dgm:bulletEnabled val="1"/>
        </dgm:varLst>
        <dgm:choose name="Name61">
          <dgm:if name="Name62" func="var" arg="dir" op="equ" val="norm">
            <dgm:alg type="tx">
              <dgm:param type="parTxLTRAlign" val="r"/>
              <dgm:param type="shpTxLTRAlignCh" val="r"/>
              <dgm:param type="txAnchorVert" val="t"/>
            </dgm:alg>
          </dgm:if>
          <dgm:else name="Name63">
            <dgm:alg type="tx">
              <dgm:param type="parTxLTRAlign" val="l"/>
              <dgm:param type="shpTxLTRAlignCh" val="l"/>
              <dgm:param type="txAnchorVert" val="t"/>
            </dgm:alg>
          </dgm:else>
        </dgm:choose>
        <dgm:shape xmlns:r="http://schemas.openxmlformats.org/officeDocument/2006/relationships" type="rect" r:blip="" hideGeom="1">
          <dgm:adjLst/>
        </dgm:shape>
        <dgm:presOf axis="des" ptType="node"/>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layoutNode name="Parent1" styleLbl="node1">
        <dgm:varLst>
          <dgm:chMax val="2"/>
          <dgm:chPref val="1"/>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5"/>
          <dgm:constr type="rMarg" refType="primFontSz" fact="0.25"/>
          <dgm:constr type="tMarg" refType="primFontSz" fact="0.25"/>
          <dgm:constr type="bMarg" refType="primFontSz" fact="0.2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jpeg>
</file>

<file path=ppt/media/image24.png>
</file>

<file path=ppt/media/image25.png>
</file>

<file path=ppt/media/image26.png>
</file>

<file path=ppt/media/image27.png>
</file>

<file path=ppt/media/image28.jpeg>
</file>

<file path=ppt/media/image29.jpeg>
</file>

<file path=ppt/media/image3.png>
</file>

<file path=ppt/media/image30.png>
</file>

<file path=ppt/media/image31.png>
</file>

<file path=ppt/media/image4.png>
</file>

<file path=ppt/media/image5.jpeg>
</file>

<file path=ppt/media/image6.pn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1F85C2-6A4E-472C-8552-805A997EFA46}" type="datetimeFigureOut">
              <a:rPr lang="en-US" smtClean="0"/>
              <a:t>10/12/2021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32F229-EAC7-4ECC-B110-5B8AFE13898C}" type="slidenum">
              <a:rPr lang="en-US" smtClean="0"/>
              <a:t>‹#›</a:t>
            </a:fld>
            <a:endParaRPr lang="en-US"/>
          </a:p>
        </p:txBody>
      </p:sp>
    </p:spTree>
    <p:extLst>
      <p:ext uri="{BB962C8B-B14F-4D97-AF65-F5344CB8AC3E}">
        <p14:creationId xmlns:p14="http://schemas.microsoft.com/office/powerpoint/2010/main" val="462035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https://docs.microsoft.com/en-us/dynamics365/fin-ops-core/dev-itpro/migration-upgrade/prepare-data-upgrade</a:t>
            </a:r>
          </a:p>
          <a:p>
            <a:endParaRPr lang="en-US" dirty="0"/>
          </a:p>
          <a:p>
            <a:endParaRPr lang="en-US" dirty="0"/>
          </a:p>
        </p:txBody>
      </p:sp>
      <p:sp>
        <p:nvSpPr>
          <p:cNvPr id="4" name="Slide Number Placeholder 3"/>
          <p:cNvSpPr>
            <a:spLocks noGrp="1"/>
          </p:cNvSpPr>
          <p:nvPr>
            <p:ph type="sldNum" sz="quarter" idx="5"/>
          </p:nvPr>
        </p:nvSpPr>
        <p:spPr/>
        <p:txBody>
          <a:bodyPr/>
          <a:lstStyle/>
          <a:p>
            <a:fld id="{B7B89EBE-EC47-4AD4-8407-C019D246982A}" type="slidenum">
              <a:rPr lang="en-US" smtClean="0"/>
              <a:t>21</a:t>
            </a:fld>
            <a:endParaRPr lang="en-US"/>
          </a:p>
        </p:txBody>
      </p:sp>
    </p:spTree>
    <p:extLst>
      <p:ext uri="{BB962C8B-B14F-4D97-AF65-F5344CB8AC3E}">
        <p14:creationId xmlns:p14="http://schemas.microsoft.com/office/powerpoint/2010/main" val="2399966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https://docs.microsoft.com/en-us/dynamics365/fin-ops-core/dev-itpro/migration-upgrade/prepare-data-upgrade</a:t>
            </a:r>
          </a:p>
          <a:p>
            <a:endParaRPr lang="en-US" dirty="0"/>
          </a:p>
          <a:p>
            <a:endParaRPr lang="en-US" dirty="0"/>
          </a:p>
        </p:txBody>
      </p:sp>
      <p:sp>
        <p:nvSpPr>
          <p:cNvPr id="4" name="Slide Number Placeholder 3"/>
          <p:cNvSpPr>
            <a:spLocks noGrp="1"/>
          </p:cNvSpPr>
          <p:nvPr>
            <p:ph type="sldNum" sz="quarter" idx="5"/>
          </p:nvPr>
        </p:nvSpPr>
        <p:spPr/>
        <p:txBody>
          <a:bodyPr/>
          <a:lstStyle/>
          <a:p>
            <a:fld id="{B7B89EBE-EC47-4AD4-8407-C019D246982A}" type="slidenum">
              <a:rPr lang="en-US" smtClean="0"/>
              <a:t>22</a:t>
            </a:fld>
            <a:endParaRPr lang="en-US"/>
          </a:p>
        </p:txBody>
      </p:sp>
    </p:spTree>
    <p:extLst>
      <p:ext uri="{BB962C8B-B14F-4D97-AF65-F5344CB8AC3E}">
        <p14:creationId xmlns:p14="http://schemas.microsoft.com/office/powerpoint/2010/main" val="6467406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https://docs.microsoft.com/en-us/dynamics365/fin-ops-core/dev-itpro/migration-upgrade/prepare-data-upgrade</a:t>
            </a:r>
          </a:p>
          <a:p>
            <a:endParaRPr lang="en-US" dirty="0"/>
          </a:p>
          <a:p>
            <a:endParaRPr lang="en-US" dirty="0"/>
          </a:p>
        </p:txBody>
      </p:sp>
      <p:sp>
        <p:nvSpPr>
          <p:cNvPr id="4" name="Slide Number Placeholder 3"/>
          <p:cNvSpPr>
            <a:spLocks noGrp="1"/>
          </p:cNvSpPr>
          <p:nvPr>
            <p:ph type="sldNum" sz="quarter" idx="5"/>
          </p:nvPr>
        </p:nvSpPr>
        <p:spPr/>
        <p:txBody>
          <a:bodyPr/>
          <a:lstStyle/>
          <a:p>
            <a:fld id="{B7B89EBE-EC47-4AD4-8407-C019D246982A}" type="slidenum">
              <a:rPr lang="en-US" smtClean="0"/>
              <a:t>24</a:t>
            </a:fld>
            <a:endParaRPr lang="en-US"/>
          </a:p>
        </p:txBody>
      </p:sp>
    </p:spTree>
    <p:extLst>
      <p:ext uri="{BB962C8B-B14F-4D97-AF65-F5344CB8AC3E}">
        <p14:creationId xmlns:p14="http://schemas.microsoft.com/office/powerpoint/2010/main" val="3487551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https://docs.microsoft.com/en-us/dynamics365/fin-ops-core/dev-itpro/migration-upgrade/prepare-data-upgrade</a:t>
            </a:r>
          </a:p>
          <a:p>
            <a:endParaRPr lang="en-US" dirty="0"/>
          </a:p>
          <a:p>
            <a:endParaRPr lang="en-US" dirty="0"/>
          </a:p>
        </p:txBody>
      </p:sp>
      <p:sp>
        <p:nvSpPr>
          <p:cNvPr id="4" name="Slide Number Placeholder 3"/>
          <p:cNvSpPr>
            <a:spLocks noGrp="1"/>
          </p:cNvSpPr>
          <p:nvPr>
            <p:ph type="sldNum" sz="quarter" idx="5"/>
          </p:nvPr>
        </p:nvSpPr>
        <p:spPr/>
        <p:txBody>
          <a:bodyPr/>
          <a:lstStyle/>
          <a:p>
            <a:fld id="{B7B89EBE-EC47-4AD4-8407-C019D246982A}" type="slidenum">
              <a:rPr lang="en-US" smtClean="0"/>
              <a:t>25</a:t>
            </a:fld>
            <a:endParaRPr lang="en-US"/>
          </a:p>
        </p:txBody>
      </p:sp>
    </p:spTree>
    <p:extLst>
      <p:ext uri="{BB962C8B-B14F-4D97-AF65-F5344CB8AC3E}">
        <p14:creationId xmlns:p14="http://schemas.microsoft.com/office/powerpoint/2010/main" val="1060937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https://docs.microsoft.com/en-us/dynamics365/fin-ops-core/dev-itpro/migration-upgrade/prepare-data-upgrade</a:t>
            </a:r>
          </a:p>
          <a:p>
            <a:endParaRPr lang="en-US" dirty="0"/>
          </a:p>
          <a:p>
            <a:endParaRPr lang="en-US" dirty="0"/>
          </a:p>
        </p:txBody>
      </p:sp>
      <p:sp>
        <p:nvSpPr>
          <p:cNvPr id="4" name="Slide Number Placeholder 3"/>
          <p:cNvSpPr>
            <a:spLocks noGrp="1"/>
          </p:cNvSpPr>
          <p:nvPr>
            <p:ph type="sldNum" sz="quarter" idx="5"/>
          </p:nvPr>
        </p:nvSpPr>
        <p:spPr/>
        <p:txBody>
          <a:bodyPr/>
          <a:lstStyle/>
          <a:p>
            <a:fld id="{B7B89EBE-EC47-4AD4-8407-C019D246982A}" type="slidenum">
              <a:rPr lang="en-US" smtClean="0"/>
              <a:t>26</a:t>
            </a:fld>
            <a:endParaRPr lang="en-US"/>
          </a:p>
        </p:txBody>
      </p:sp>
    </p:spTree>
    <p:extLst>
      <p:ext uri="{BB962C8B-B14F-4D97-AF65-F5344CB8AC3E}">
        <p14:creationId xmlns:p14="http://schemas.microsoft.com/office/powerpoint/2010/main" val="2425960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https://docs.microsoft.com/en-us/dynamics365/fin-ops-core/dev-itpro/migration-upgrade/prepare-data-upgrade</a:t>
            </a:r>
          </a:p>
          <a:p>
            <a:endParaRPr lang="en-US" dirty="0"/>
          </a:p>
          <a:p>
            <a:r>
              <a:rPr lang="en-US" dirty="0"/>
              <a:t>Standard migration analysis</a:t>
            </a:r>
          </a:p>
        </p:txBody>
      </p:sp>
      <p:sp>
        <p:nvSpPr>
          <p:cNvPr id="4" name="Slide Number Placeholder 3"/>
          <p:cNvSpPr>
            <a:spLocks noGrp="1"/>
          </p:cNvSpPr>
          <p:nvPr>
            <p:ph type="sldNum" sz="quarter" idx="5"/>
          </p:nvPr>
        </p:nvSpPr>
        <p:spPr/>
        <p:txBody>
          <a:bodyPr/>
          <a:lstStyle/>
          <a:p>
            <a:fld id="{B7B89EBE-EC47-4AD4-8407-C019D246982A}" type="slidenum">
              <a:rPr lang="en-US" smtClean="0"/>
              <a:t>27</a:t>
            </a:fld>
            <a:endParaRPr lang="en-US"/>
          </a:p>
        </p:txBody>
      </p:sp>
    </p:spTree>
    <p:extLst>
      <p:ext uri="{BB962C8B-B14F-4D97-AF65-F5344CB8AC3E}">
        <p14:creationId xmlns:p14="http://schemas.microsoft.com/office/powerpoint/2010/main" val="26427735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32F229-EAC7-4ECC-B110-5B8AFE13898C}" type="slidenum">
              <a:rPr lang="en-US" smtClean="0"/>
              <a:t>36</a:t>
            </a:fld>
            <a:endParaRPr lang="en-US"/>
          </a:p>
        </p:txBody>
      </p:sp>
    </p:spTree>
    <p:extLst>
      <p:ext uri="{BB962C8B-B14F-4D97-AF65-F5344CB8AC3E}">
        <p14:creationId xmlns:p14="http://schemas.microsoft.com/office/powerpoint/2010/main" val="32552269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32F229-EAC7-4ECC-B110-5B8AFE13898C}" type="slidenum">
              <a:rPr lang="en-US" smtClean="0"/>
              <a:t>38</a:t>
            </a:fld>
            <a:endParaRPr lang="en-US"/>
          </a:p>
        </p:txBody>
      </p:sp>
    </p:spTree>
    <p:extLst>
      <p:ext uri="{BB962C8B-B14F-4D97-AF65-F5344CB8AC3E}">
        <p14:creationId xmlns:p14="http://schemas.microsoft.com/office/powerpoint/2010/main" val="15199826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20252-4A24-477A-A8ED-DF717B2AB8D5}"/>
              </a:ext>
            </a:extLst>
          </p:cNvPr>
          <p:cNvSpPr>
            <a:spLocks noGrp="1"/>
          </p:cNvSpPr>
          <p:nvPr>
            <p:ph type="ctrTitle"/>
          </p:nvPr>
        </p:nvSpPr>
        <p:spPr>
          <a:xfrm>
            <a:off x="1520072" y="1885688"/>
            <a:ext cx="9144000" cy="2387600"/>
          </a:xfrm>
        </p:spPr>
        <p:txBody>
          <a:bodyPr anchor="b"/>
          <a:lstStyle>
            <a:lvl1pPr algn="ctr">
              <a:defRPr sz="6000" b="1">
                <a:solidFill>
                  <a:schemeClr val="bg1"/>
                </a:solidFill>
                <a:latin typeface="Poppins" panose="00000500000000000000" pitchFamily="2" charset="0"/>
                <a:cs typeface="Poppins" panose="00000500000000000000" pitchFamily="2" charset="0"/>
              </a:defRPr>
            </a:lvl1pPr>
          </a:lstStyle>
          <a:p>
            <a:r>
              <a:rPr lang="en-US" dirty="0"/>
              <a:t>Click to edit Master title style</a:t>
            </a:r>
          </a:p>
        </p:txBody>
      </p:sp>
      <p:sp>
        <p:nvSpPr>
          <p:cNvPr id="3" name="Subtitle 2">
            <a:extLst>
              <a:ext uri="{FF2B5EF4-FFF2-40B4-BE49-F238E27FC236}">
                <a16:creationId xmlns:a16="http://schemas.microsoft.com/office/drawing/2014/main" id="{0588AD7A-0098-4CA3-A17E-7A88B9E4D070}"/>
              </a:ext>
            </a:extLst>
          </p:cNvPr>
          <p:cNvSpPr>
            <a:spLocks noGrp="1"/>
          </p:cNvSpPr>
          <p:nvPr>
            <p:ph type="subTitle" idx="1"/>
          </p:nvPr>
        </p:nvSpPr>
        <p:spPr>
          <a:xfrm>
            <a:off x="1520072" y="4373315"/>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descr="Text, logo&#10;&#10;Description automatically generated">
            <a:extLst>
              <a:ext uri="{FF2B5EF4-FFF2-40B4-BE49-F238E27FC236}">
                <a16:creationId xmlns:a16="http://schemas.microsoft.com/office/drawing/2014/main" id="{7AC5A463-A76B-48B4-8F44-E4234C783C0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73544" y="347971"/>
            <a:ext cx="5037056" cy="1161957"/>
          </a:xfrm>
          <a:prstGeom prst="rect">
            <a:avLst/>
          </a:prstGeom>
        </p:spPr>
      </p:pic>
      <p:sp>
        <p:nvSpPr>
          <p:cNvPr id="7" name="Slide Number Placeholder 6">
            <a:extLst>
              <a:ext uri="{FF2B5EF4-FFF2-40B4-BE49-F238E27FC236}">
                <a16:creationId xmlns:a16="http://schemas.microsoft.com/office/drawing/2014/main" id="{C4DCBAD7-7C66-4D6C-9BC0-19C9F04578E7}"/>
              </a:ext>
            </a:extLst>
          </p:cNvPr>
          <p:cNvSpPr>
            <a:spLocks noGrp="1"/>
          </p:cNvSpPr>
          <p:nvPr>
            <p:ph type="sldNum" sz="quarter" idx="12"/>
          </p:nvPr>
        </p:nvSpPr>
        <p:spPr/>
        <p:txBody>
          <a:bodyPr/>
          <a:lstStyle/>
          <a:p>
            <a:fld id="{9C407E9F-402D-41C4-B746-5DD0256C5C39}" type="slidenum">
              <a:rPr lang="en-US" smtClean="0"/>
              <a:pPr/>
              <a:t>‹#›</a:t>
            </a:fld>
            <a:endParaRPr lang="en-US" dirty="0"/>
          </a:p>
        </p:txBody>
      </p:sp>
    </p:spTree>
    <p:extLst>
      <p:ext uri="{BB962C8B-B14F-4D97-AF65-F5344CB8AC3E}">
        <p14:creationId xmlns:p14="http://schemas.microsoft.com/office/powerpoint/2010/main" val="4253796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DB02D2B-908D-4E4F-8C77-6ED7C5D96926}"/>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defRPr>
            </a:lvl1pPr>
          </a:lstStyle>
          <a:p>
            <a:fld id="{590403FA-560B-4B1E-8707-5C73BEE2BB8C}" type="slidenum">
              <a:rPr lang="en-US" smtClean="0"/>
              <a:pPr/>
              <a:t>‹#›</a:t>
            </a:fld>
            <a:endParaRPr lang="en-US" dirty="0"/>
          </a:p>
        </p:txBody>
      </p:sp>
      <p:pic>
        <p:nvPicPr>
          <p:cNvPr id="6" name="Picture 5" descr="Text, logo&#10;&#10;Description automatically generated">
            <a:extLst>
              <a:ext uri="{FF2B5EF4-FFF2-40B4-BE49-F238E27FC236}">
                <a16:creationId xmlns:a16="http://schemas.microsoft.com/office/drawing/2014/main" id="{BAC7A143-6619-4ED9-AC63-3447B4B9C57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
        <p:nvSpPr>
          <p:cNvPr id="7" name="Title 1">
            <a:extLst>
              <a:ext uri="{FF2B5EF4-FFF2-40B4-BE49-F238E27FC236}">
                <a16:creationId xmlns:a16="http://schemas.microsoft.com/office/drawing/2014/main" id="{A06CA5B3-ED61-413E-A51F-129314B83B66}"/>
              </a:ext>
            </a:extLst>
          </p:cNvPr>
          <p:cNvSpPr>
            <a:spLocks noGrp="1"/>
          </p:cNvSpPr>
          <p:nvPr>
            <p:ph type="title" hasCustomPrompt="1"/>
          </p:nvPr>
        </p:nvSpPr>
        <p:spPr>
          <a:xfrm>
            <a:off x="831850" y="2418735"/>
            <a:ext cx="10515600" cy="2143740"/>
          </a:xfrm>
        </p:spPr>
        <p:txBody>
          <a:bodyPr anchor="ctr"/>
          <a:lstStyle>
            <a:lvl1pPr algn="ctr">
              <a:defRPr sz="60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802769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Blank">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DB02D2B-908D-4E4F-8C77-6ED7C5D96926}"/>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defRPr>
            </a:lvl1pPr>
          </a:lstStyle>
          <a:p>
            <a:fld id="{590403FA-560B-4B1E-8707-5C73BEE2BB8C}" type="slidenum">
              <a:rPr lang="en-US" smtClean="0"/>
              <a:pPr/>
              <a:t>‹#›</a:t>
            </a:fld>
            <a:endParaRPr lang="en-US" dirty="0"/>
          </a:p>
        </p:txBody>
      </p:sp>
      <p:pic>
        <p:nvPicPr>
          <p:cNvPr id="8" name="Picture 7" descr="Text, logo&#10;&#10;Description automatically generated">
            <a:extLst>
              <a:ext uri="{FF2B5EF4-FFF2-40B4-BE49-F238E27FC236}">
                <a16:creationId xmlns:a16="http://schemas.microsoft.com/office/drawing/2014/main" id="{F8AC740E-5EB4-41CC-96FA-A6CCE48A9B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
        <p:nvSpPr>
          <p:cNvPr id="9" name="Title 1">
            <a:extLst>
              <a:ext uri="{FF2B5EF4-FFF2-40B4-BE49-F238E27FC236}">
                <a16:creationId xmlns:a16="http://schemas.microsoft.com/office/drawing/2014/main" id="{AE5C7149-2B59-43C7-BD46-DF5926206260}"/>
              </a:ext>
            </a:extLst>
          </p:cNvPr>
          <p:cNvSpPr>
            <a:spLocks noGrp="1"/>
          </p:cNvSpPr>
          <p:nvPr>
            <p:ph type="title" hasCustomPrompt="1"/>
          </p:nvPr>
        </p:nvSpPr>
        <p:spPr>
          <a:xfrm>
            <a:off x="831850" y="2418735"/>
            <a:ext cx="10515600" cy="2143740"/>
          </a:xfrm>
        </p:spPr>
        <p:txBody>
          <a:bodyPr anchor="ctr"/>
          <a:lstStyle>
            <a:lvl1pPr algn="ctr">
              <a:defRPr sz="60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6767720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3_Blank">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DB02D2B-908D-4E4F-8C77-6ED7C5D96926}"/>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defRPr>
            </a:lvl1pPr>
          </a:lstStyle>
          <a:p>
            <a:fld id="{590403FA-560B-4B1E-8707-5C73BEE2BB8C}" type="slidenum">
              <a:rPr lang="en-US" smtClean="0"/>
              <a:pPr/>
              <a:t>‹#›</a:t>
            </a:fld>
            <a:endParaRPr lang="en-US" dirty="0"/>
          </a:p>
        </p:txBody>
      </p:sp>
      <p:pic>
        <p:nvPicPr>
          <p:cNvPr id="6" name="Picture 5" descr="Text, logo&#10;&#10;Description automatically generated">
            <a:extLst>
              <a:ext uri="{FF2B5EF4-FFF2-40B4-BE49-F238E27FC236}">
                <a16:creationId xmlns:a16="http://schemas.microsoft.com/office/drawing/2014/main" id="{BAC7A143-6619-4ED9-AC63-3447B4B9C57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Tree>
    <p:extLst>
      <p:ext uri="{BB962C8B-B14F-4D97-AF65-F5344CB8AC3E}">
        <p14:creationId xmlns:p14="http://schemas.microsoft.com/office/powerpoint/2010/main" val="2186155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4_Blank">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DB02D2B-908D-4E4F-8C77-6ED7C5D96926}"/>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defRPr>
            </a:lvl1pPr>
          </a:lstStyle>
          <a:p>
            <a:fld id="{590403FA-560B-4B1E-8707-5C73BEE2BB8C}" type="slidenum">
              <a:rPr lang="en-US" smtClean="0"/>
              <a:pPr/>
              <a:t>‹#›</a:t>
            </a:fld>
            <a:endParaRPr lang="en-US" dirty="0"/>
          </a:p>
        </p:txBody>
      </p:sp>
      <p:pic>
        <p:nvPicPr>
          <p:cNvPr id="8" name="Picture 7" descr="Text, logo&#10;&#10;Description automatically generated">
            <a:extLst>
              <a:ext uri="{FF2B5EF4-FFF2-40B4-BE49-F238E27FC236}">
                <a16:creationId xmlns:a16="http://schemas.microsoft.com/office/drawing/2014/main" id="{F8AC740E-5EB4-41CC-96FA-A6CCE48A9B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Tree>
    <p:extLst>
      <p:ext uri="{BB962C8B-B14F-4D97-AF65-F5344CB8AC3E}">
        <p14:creationId xmlns:p14="http://schemas.microsoft.com/office/powerpoint/2010/main" val="4213994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0A357DD-178D-4A8F-9414-DACC702E9B1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10" name="Picture 9" descr="Text, logo&#10;&#10;Description automatically generated">
            <a:extLst>
              <a:ext uri="{FF2B5EF4-FFF2-40B4-BE49-F238E27FC236}">
                <a16:creationId xmlns:a16="http://schemas.microsoft.com/office/drawing/2014/main" id="{2348C62F-DA34-4D35-B705-D3FED25B38A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
        <p:nvSpPr>
          <p:cNvPr id="2" name="Title 1">
            <a:extLst>
              <a:ext uri="{FF2B5EF4-FFF2-40B4-BE49-F238E27FC236}">
                <a16:creationId xmlns:a16="http://schemas.microsoft.com/office/drawing/2014/main" id="{228B71B8-FBF0-4E2D-A385-3A7C95897EFA}"/>
              </a:ext>
            </a:extLst>
          </p:cNvPr>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8178079-8D44-4E3C-BB2C-9E301B9FBA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01E896C-FF2F-4039-A07C-8F078C355E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Footer Placeholder 5">
            <a:extLst>
              <a:ext uri="{FF2B5EF4-FFF2-40B4-BE49-F238E27FC236}">
                <a16:creationId xmlns:a16="http://schemas.microsoft.com/office/drawing/2014/main" id="{DC949CCF-4CCB-4225-8A9A-17796B3F2F88}"/>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7" name="Slide Number Placeholder 6">
            <a:extLst>
              <a:ext uri="{FF2B5EF4-FFF2-40B4-BE49-F238E27FC236}">
                <a16:creationId xmlns:a16="http://schemas.microsoft.com/office/drawing/2014/main" id="{BE56B361-11D8-4905-AEC7-74C6378D02CD}"/>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pic>
        <p:nvPicPr>
          <p:cNvPr id="8" name="Picture 7">
            <a:extLst>
              <a:ext uri="{FF2B5EF4-FFF2-40B4-BE49-F238E27FC236}">
                <a16:creationId xmlns:a16="http://schemas.microsoft.com/office/drawing/2014/main" id="{219E7A5B-EE9E-4864-8F9F-3F001C9F2850}"/>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144"/>
            <a:ext cx="12192000" cy="143669"/>
          </a:xfrm>
          <a:prstGeom prst="rect">
            <a:avLst/>
          </a:prstGeom>
        </p:spPr>
      </p:pic>
    </p:spTree>
    <p:extLst>
      <p:ext uri="{BB962C8B-B14F-4D97-AF65-F5344CB8AC3E}">
        <p14:creationId xmlns:p14="http://schemas.microsoft.com/office/powerpoint/2010/main" val="31759569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751809A-5F5D-439D-A4B8-8D718EAE7B5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10" name="Picture 9" descr="Text, logo&#10;&#10;Description automatically generated">
            <a:extLst>
              <a:ext uri="{FF2B5EF4-FFF2-40B4-BE49-F238E27FC236}">
                <a16:creationId xmlns:a16="http://schemas.microsoft.com/office/drawing/2014/main" id="{9D01BCEF-54EB-4C7C-BDD5-EF31432EA58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
        <p:nvSpPr>
          <p:cNvPr id="2" name="Title 1">
            <a:extLst>
              <a:ext uri="{FF2B5EF4-FFF2-40B4-BE49-F238E27FC236}">
                <a16:creationId xmlns:a16="http://schemas.microsoft.com/office/drawing/2014/main" id="{628C016A-35BE-49EA-9A2F-9D594A573B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F67A987-EDB1-4368-BD55-5CF61D182B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73FC1C-D836-4D85-83F4-8397146A34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4ADD2C82-674F-4B16-B28F-47E0BE936025}"/>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7" name="Slide Number Placeholder 6">
            <a:extLst>
              <a:ext uri="{FF2B5EF4-FFF2-40B4-BE49-F238E27FC236}">
                <a16:creationId xmlns:a16="http://schemas.microsoft.com/office/drawing/2014/main" id="{CE27C55C-C689-4AD3-AE66-CF51365DDA55}"/>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pic>
        <p:nvPicPr>
          <p:cNvPr id="8" name="Picture 7">
            <a:extLst>
              <a:ext uri="{FF2B5EF4-FFF2-40B4-BE49-F238E27FC236}">
                <a16:creationId xmlns:a16="http://schemas.microsoft.com/office/drawing/2014/main" id="{54836203-3DB4-4173-8B83-5CBCBB75ACD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144"/>
            <a:ext cx="12192000" cy="143669"/>
          </a:xfrm>
          <a:prstGeom prst="rect">
            <a:avLst/>
          </a:prstGeom>
        </p:spPr>
      </p:pic>
    </p:spTree>
    <p:extLst>
      <p:ext uri="{BB962C8B-B14F-4D97-AF65-F5344CB8AC3E}">
        <p14:creationId xmlns:p14="http://schemas.microsoft.com/office/powerpoint/2010/main" val="36500656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DC7AF54-A7D1-4BFA-902B-36720896ACB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10" name="Picture 9" descr="Text, logo&#10;&#10;Description automatically generated">
            <a:extLst>
              <a:ext uri="{FF2B5EF4-FFF2-40B4-BE49-F238E27FC236}">
                <a16:creationId xmlns:a16="http://schemas.microsoft.com/office/drawing/2014/main" id="{80EA7AA4-8FD9-4B9E-ABFF-9C0856F389D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pic>
        <p:nvPicPr>
          <p:cNvPr id="8" name="Picture 7">
            <a:extLst>
              <a:ext uri="{FF2B5EF4-FFF2-40B4-BE49-F238E27FC236}">
                <a16:creationId xmlns:a16="http://schemas.microsoft.com/office/drawing/2014/main" id="{E3D33583-9DE9-4216-A4EF-BBFB6FB2E6D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144"/>
            <a:ext cx="12192000" cy="1772333"/>
          </a:xfrm>
          <a:prstGeom prst="rect">
            <a:avLst/>
          </a:prstGeom>
        </p:spPr>
      </p:pic>
      <p:sp>
        <p:nvSpPr>
          <p:cNvPr id="3" name="Content Placeholder 2">
            <a:extLst>
              <a:ext uri="{FF2B5EF4-FFF2-40B4-BE49-F238E27FC236}">
                <a16:creationId xmlns:a16="http://schemas.microsoft.com/office/drawing/2014/main" id="{041D0080-746A-43DF-9F73-F2A70E7F5DBC}"/>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2D4E352D-785A-47A6-98F5-B4745B5AD642}"/>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6" name="Slide Number Placeholder 5">
            <a:extLst>
              <a:ext uri="{FF2B5EF4-FFF2-40B4-BE49-F238E27FC236}">
                <a16:creationId xmlns:a16="http://schemas.microsoft.com/office/drawing/2014/main" id="{E3984883-CF85-4ED0-B476-D8ECDC5DB06D}"/>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sp>
        <p:nvSpPr>
          <p:cNvPr id="11" name="Title 10">
            <a:extLst>
              <a:ext uri="{FF2B5EF4-FFF2-40B4-BE49-F238E27FC236}">
                <a16:creationId xmlns:a16="http://schemas.microsoft.com/office/drawing/2014/main" id="{C86BF9BF-948B-4299-BE04-5035A1CC72B9}"/>
              </a:ext>
            </a:extLst>
          </p:cNvPr>
          <p:cNvSpPr>
            <a:spLocks noGrp="1"/>
          </p:cNvSpPr>
          <p:nvPr>
            <p:ph type="title"/>
          </p:nvPr>
        </p:nvSpPr>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01663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58365AA-77CC-446A-970F-5484D1B4BE9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10" name="Picture 9" descr="Text, logo&#10;&#10;Description automatically generated">
            <a:extLst>
              <a:ext uri="{FF2B5EF4-FFF2-40B4-BE49-F238E27FC236}">
                <a16:creationId xmlns:a16="http://schemas.microsoft.com/office/drawing/2014/main" id="{DDABA3FC-2E85-4CAD-8376-FD0304F544D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pic>
        <p:nvPicPr>
          <p:cNvPr id="8" name="Picture 7">
            <a:extLst>
              <a:ext uri="{FF2B5EF4-FFF2-40B4-BE49-F238E27FC236}">
                <a16:creationId xmlns:a16="http://schemas.microsoft.com/office/drawing/2014/main" id="{E3D33583-9DE9-4216-A4EF-BBFB6FB2E6D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144"/>
            <a:ext cx="12192000" cy="143669"/>
          </a:xfrm>
          <a:prstGeom prst="rect">
            <a:avLst/>
          </a:prstGeom>
        </p:spPr>
      </p:pic>
      <p:sp>
        <p:nvSpPr>
          <p:cNvPr id="2" name="Title 1">
            <a:extLst>
              <a:ext uri="{FF2B5EF4-FFF2-40B4-BE49-F238E27FC236}">
                <a16:creationId xmlns:a16="http://schemas.microsoft.com/office/drawing/2014/main" id="{B65616E2-50D0-49CD-BAAB-5692171D0C62}"/>
              </a:ext>
            </a:extLst>
          </p:cNvPr>
          <p:cNvSpPr>
            <a:spLocks noGrp="1"/>
          </p:cNvSpPr>
          <p:nvPr>
            <p:ph type="title" hasCustomPrompt="1"/>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041D0080-746A-43DF-9F73-F2A70E7F5DB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2D4E352D-785A-47A6-98F5-B4745B5AD642}"/>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6" name="Slide Number Placeholder 5">
            <a:extLst>
              <a:ext uri="{FF2B5EF4-FFF2-40B4-BE49-F238E27FC236}">
                <a16:creationId xmlns:a16="http://schemas.microsoft.com/office/drawing/2014/main" id="{E3984883-CF85-4ED0-B476-D8ECDC5DB06D}"/>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spTree>
    <p:extLst>
      <p:ext uri="{BB962C8B-B14F-4D97-AF65-F5344CB8AC3E}">
        <p14:creationId xmlns:p14="http://schemas.microsoft.com/office/powerpoint/2010/main" val="2502158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03410BC-02F6-426C-8327-AFC05CAE6158}"/>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9" name="Picture 8" descr="Text, logo&#10;&#10;Description automatically generated">
            <a:extLst>
              <a:ext uri="{FF2B5EF4-FFF2-40B4-BE49-F238E27FC236}">
                <a16:creationId xmlns:a16="http://schemas.microsoft.com/office/drawing/2014/main" id="{0E41019B-8280-48F2-9557-DEDEF387D1D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
        <p:nvSpPr>
          <p:cNvPr id="2" name="Title 1">
            <a:extLst>
              <a:ext uri="{FF2B5EF4-FFF2-40B4-BE49-F238E27FC236}">
                <a16:creationId xmlns:a16="http://schemas.microsoft.com/office/drawing/2014/main" id="{A1520169-79E9-4A7B-A1B4-53D45C41BDC0}"/>
              </a:ext>
            </a:extLst>
          </p:cNvPr>
          <p:cNvSpPr>
            <a:spLocks noGrp="1"/>
          </p:cNvSpPr>
          <p:nvPr>
            <p:ph type="title" hasCustomPrompt="1"/>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4CEABEE0-E57C-4447-85D9-4BCC1C1258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FFFEB086-C251-45D5-BE50-0B84731853A5}"/>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6" name="Slide Number Placeholder 5">
            <a:extLst>
              <a:ext uri="{FF2B5EF4-FFF2-40B4-BE49-F238E27FC236}">
                <a16:creationId xmlns:a16="http://schemas.microsoft.com/office/drawing/2014/main" id="{5CFDE75E-BC7E-42FF-ADA7-6DD6059A7DE4}"/>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pic>
        <p:nvPicPr>
          <p:cNvPr id="7" name="Picture 6">
            <a:extLst>
              <a:ext uri="{FF2B5EF4-FFF2-40B4-BE49-F238E27FC236}">
                <a16:creationId xmlns:a16="http://schemas.microsoft.com/office/drawing/2014/main" id="{C15A6FF9-68C3-4D5F-A0FB-C28DC708509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144"/>
            <a:ext cx="12192000" cy="143669"/>
          </a:xfrm>
          <a:prstGeom prst="rect">
            <a:avLst/>
          </a:prstGeom>
        </p:spPr>
      </p:pic>
    </p:spTree>
    <p:extLst>
      <p:ext uri="{BB962C8B-B14F-4D97-AF65-F5344CB8AC3E}">
        <p14:creationId xmlns:p14="http://schemas.microsoft.com/office/powerpoint/2010/main" val="5520086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D735BFB-E12A-421E-81EA-49749249BB2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10" name="Picture 9" descr="Text, logo&#10;&#10;Description automatically generated">
            <a:extLst>
              <a:ext uri="{FF2B5EF4-FFF2-40B4-BE49-F238E27FC236}">
                <a16:creationId xmlns:a16="http://schemas.microsoft.com/office/drawing/2014/main" id="{67A9F9A3-F48C-4A8A-A38A-DDAA3AE7E3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
        <p:nvSpPr>
          <p:cNvPr id="2" name="Title 1">
            <a:extLst>
              <a:ext uri="{FF2B5EF4-FFF2-40B4-BE49-F238E27FC236}">
                <a16:creationId xmlns:a16="http://schemas.microsoft.com/office/drawing/2014/main" id="{32250626-C7C3-4823-986F-FB484203FF55}"/>
              </a:ext>
            </a:extLst>
          </p:cNvPr>
          <p:cNvSpPr>
            <a:spLocks noGrp="1"/>
          </p:cNvSpPr>
          <p:nvPr>
            <p:ph type="title" hasCustomPrompt="1"/>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606FE966-6C23-447E-A7FB-52462CDDE98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F890D9B-C140-41B3-972B-5C8EBB9D8BE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85955072-B915-4227-AE1B-F75262991202}"/>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7" name="Slide Number Placeholder 6">
            <a:extLst>
              <a:ext uri="{FF2B5EF4-FFF2-40B4-BE49-F238E27FC236}">
                <a16:creationId xmlns:a16="http://schemas.microsoft.com/office/drawing/2014/main" id="{69A6A667-7DCB-4C7F-AF72-10D4D848A634}"/>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pic>
        <p:nvPicPr>
          <p:cNvPr id="8" name="Picture 7">
            <a:extLst>
              <a:ext uri="{FF2B5EF4-FFF2-40B4-BE49-F238E27FC236}">
                <a16:creationId xmlns:a16="http://schemas.microsoft.com/office/drawing/2014/main" id="{53650329-C577-4886-BAB4-4EED6496B12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144"/>
            <a:ext cx="12192000" cy="143669"/>
          </a:xfrm>
          <a:prstGeom prst="rect">
            <a:avLst/>
          </a:prstGeom>
        </p:spPr>
      </p:pic>
    </p:spTree>
    <p:extLst>
      <p:ext uri="{BB962C8B-B14F-4D97-AF65-F5344CB8AC3E}">
        <p14:creationId xmlns:p14="http://schemas.microsoft.com/office/powerpoint/2010/main" val="1323606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95F90C7-B209-475D-B6E7-5A65A294B22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12" name="Picture 11" descr="Text, logo&#10;&#10;Description automatically generated">
            <a:extLst>
              <a:ext uri="{FF2B5EF4-FFF2-40B4-BE49-F238E27FC236}">
                <a16:creationId xmlns:a16="http://schemas.microsoft.com/office/drawing/2014/main" id="{9C4588AD-91EF-4D5A-8D99-4B8CF7C269A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
        <p:nvSpPr>
          <p:cNvPr id="2" name="Title 1">
            <a:extLst>
              <a:ext uri="{FF2B5EF4-FFF2-40B4-BE49-F238E27FC236}">
                <a16:creationId xmlns:a16="http://schemas.microsoft.com/office/drawing/2014/main" id="{F2B135F4-CED2-4C45-9A4D-8DAAE0A11EA1}"/>
              </a:ext>
            </a:extLst>
          </p:cNvPr>
          <p:cNvSpPr>
            <a:spLocks noGrp="1"/>
          </p:cNvSpPr>
          <p:nvPr>
            <p:ph type="title" hasCustomPrompt="1"/>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B9F48F72-F09A-460B-8240-1719840417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1C1481-E7D5-4E11-9007-F028C50844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C7EF08-B750-41F6-920D-379E4C10BD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9027ED-1C76-4874-9B36-B89343D715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FEB0681F-3E10-4F30-A658-3EDCA6961452}"/>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9" name="Slide Number Placeholder 8">
            <a:extLst>
              <a:ext uri="{FF2B5EF4-FFF2-40B4-BE49-F238E27FC236}">
                <a16:creationId xmlns:a16="http://schemas.microsoft.com/office/drawing/2014/main" id="{A518B4BC-59B7-44FA-870B-1C10827EE70F}"/>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pic>
        <p:nvPicPr>
          <p:cNvPr id="10" name="Picture 9">
            <a:extLst>
              <a:ext uri="{FF2B5EF4-FFF2-40B4-BE49-F238E27FC236}">
                <a16:creationId xmlns:a16="http://schemas.microsoft.com/office/drawing/2014/main" id="{2F6A71A9-EC6C-423D-BC71-706D9C78EC35}"/>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144"/>
            <a:ext cx="12192000" cy="143669"/>
          </a:xfrm>
          <a:prstGeom prst="rect">
            <a:avLst/>
          </a:prstGeom>
        </p:spPr>
      </p:pic>
    </p:spTree>
    <p:extLst>
      <p:ext uri="{BB962C8B-B14F-4D97-AF65-F5344CB8AC3E}">
        <p14:creationId xmlns:p14="http://schemas.microsoft.com/office/powerpoint/2010/main" val="3992531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47188CB-982D-4076-80B0-71B35FD2B7F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9" name="Picture 8" descr="Text, logo&#10;&#10;Description automatically generated">
            <a:extLst>
              <a:ext uri="{FF2B5EF4-FFF2-40B4-BE49-F238E27FC236}">
                <a16:creationId xmlns:a16="http://schemas.microsoft.com/office/drawing/2014/main" id="{2A0C6D7B-D7C4-41D0-93F2-A8399BC4F45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pic>
        <p:nvPicPr>
          <p:cNvPr id="7" name="Picture 6">
            <a:extLst>
              <a:ext uri="{FF2B5EF4-FFF2-40B4-BE49-F238E27FC236}">
                <a16:creationId xmlns:a16="http://schemas.microsoft.com/office/drawing/2014/main" id="{A33DDD76-0D7F-4C6B-B6BF-B70CF6624D2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144"/>
            <a:ext cx="12192000" cy="1772333"/>
          </a:xfrm>
          <a:prstGeom prst="rect">
            <a:avLst/>
          </a:prstGeom>
        </p:spPr>
      </p:pic>
      <p:sp>
        <p:nvSpPr>
          <p:cNvPr id="2" name="Title 1">
            <a:extLst>
              <a:ext uri="{FF2B5EF4-FFF2-40B4-BE49-F238E27FC236}">
                <a16:creationId xmlns:a16="http://schemas.microsoft.com/office/drawing/2014/main" id="{34F97F28-E0FD-469C-BAA3-28F32696E015}"/>
              </a:ext>
            </a:extLst>
          </p:cNvPr>
          <p:cNvSpPr>
            <a:spLocks noGrp="1"/>
          </p:cNvSpPr>
          <p:nvPr>
            <p:ph type="title" hasCustomPrompt="1"/>
          </p:nvPr>
        </p:nvSpPr>
        <p:spPr/>
        <p:txBody>
          <a:bodyPr/>
          <a:lstStyle>
            <a:lvl1pPr>
              <a:defRPr>
                <a:solidFill>
                  <a:schemeClr val="bg1"/>
                </a:solidFill>
              </a:defRPr>
            </a:lvl1pPr>
          </a:lstStyle>
          <a:p>
            <a:r>
              <a:rPr lang="en-US" dirty="0"/>
              <a:t>CLICK TO EDIT MASTER TITLE STYLE</a:t>
            </a:r>
          </a:p>
        </p:txBody>
      </p:sp>
      <p:sp>
        <p:nvSpPr>
          <p:cNvPr id="4" name="Footer Placeholder 3">
            <a:extLst>
              <a:ext uri="{FF2B5EF4-FFF2-40B4-BE49-F238E27FC236}">
                <a16:creationId xmlns:a16="http://schemas.microsoft.com/office/drawing/2014/main" id="{7EF1A516-F570-406E-9042-65A139BB1AC5}"/>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5" name="Slide Number Placeholder 4">
            <a:extLst>
              <a:ext uri="{FF2B5EF4-FFF2-40B4-BE49-F238E27FC236}">
                <a16:creationId xmlns:a16="http://schemas.microsoft.com/office/drawing/2014/main" id="{248231DE-5BC5-4026-9DDA-4DEB6E776380}"/>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spTree>
    <p:extLst>
      <p:ext uri="{BB962C8B-B14F-4D97-AF65-F5344CB8AC3E}">
        <p14:creationId xmlns:p14="http://schemas.microsoft.com/office/powerpoint/2010/main" val="2893769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FADB9B4-6194-482E-A791-D9BC0428521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8" name="Picture 7" descr="Text, logo&#10;&#10;Description automatically generated">
            <a:extLst>
              <a:ext uri="{FF2B5EF4-FFF2-40B4-BE49-F238E27FC236}">
                <a16:creationId xmlns:a16="http://schemas.microsoft.com/office/drawing/2014/main" id="{09572107-055E-4097-B9D4-0AA9BD67D20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
        <p:nvSpPr>
          <p:cNvPr id="2" name="Title 1">
            <a:extLst>
              <a:ext uri="{FF2B5EF4-FFF2-40B4-BE49-F238E27FC236}">
                <a16:creationId xmlns:a16="http://schemas.microsoft.com/office/drawing/2014/main" id="{34F97F28-E0FD-469C-BAA3-28F32696E015}"/>
              </a:ext>
            </a:extLst>
          </p:cNvPr>
          <p:cNvSpPr>
            <a:spLocks noGrp="1"/>
          </p:cNvSpPr>
          <p:nvPr>
            <p:ph type="title" hasCustomPrompt="1"/>
          </p:nvPr>
        </p:nvSpPr>
        <p:spPr/>
        <p:txBody>
          <a:bodyPr/>
          <a:lstStyle/>
          <a:p>
            <a:r>
              <a:rPr lang="en-US" dirty="0"/>
              <a:t>CLICK TO EDIT MASTER TITLE STYLE</a:t>
            </a:r>
          </a:p>
        </p:txBody>
      </p:sp>
      <p:sp>
        <p:nvSpPr>
          <p:cNvPr id="4" name="Footer Placeholder 3">
            <a:extLst>
              <a:ext uri="{FF2B5EF4-FFF2-40B4-BE49-F238E27FC236}">
                <a16:creationId xmlns:a16="http://schemas.microsoft.com/office/drawing/2014/main" id="{7EF1A516-F570-406E-9042-65A139BB1AC5}"/>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5" name="Slide Number Placeholder 4">
            <a:extLst>
              <a:ext uri="{FF2B5EF4-FFF2-40B4-BE49-F238E27FC236}">
                <a16:creationId xmlns:a16="http://schemas.microsoft.com/office/drawing/2014/main" id="{248231DE-5BC5-4026-9DDA-4DEB6E776380}"/>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pic>
        <p:nvPicPr>
          <p:cNvPr id="6" name="Picture 5">
            <a:extLst>
              <a:ext uri="{FF2B5EF4-FFF2-40B4-BE49-F238E27FC236}">
                <a16:creationId xmlns:a16="http://schemas.microsoft.com/office/drawing/2014/main" id="{B32FADC0-1C49-4764-9428-01EB3FD2104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144"/>
            <a:ext cx="12192000" cy="143669"/>
          </a:xfrm>
          <a:prstGeom prst="rect">
            <a:avLst/>
          </a:prstGeom>
        </p:spPr>
      </p:pic>
    </p:spTree>
    <p:extLst>
      <p:ext uri="{BB962C8B-B14F-4D97-AF65-F5344CB8AC3E}">
        <p14:creationId xmlns:p14="http://schemas.microsoft.com/office/powerpoint/2010/main" val="79175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AD3B34-DEEA-4B8C-ABEF-215829BAEF9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9819"/>
            <a:ext cx="12192000" cy="688181"/>
          </a:xfrm>
          <a:prstGeom prst="rect">
            <a:avLst/>
          </a:prstGeom>
        </p:spPr>
      </p:pic>
      <p:pic>
        <p:nvPicPr>
          <p:cNvPr id="6" name="Picture 5" descr="Text, logo&#10;&#10;Description automatically generated">
            <a:extLst>
              <a:ext uri="{FF2B5EF4-FFF2-40B4-BE49-F238E27FC236}">
                <a16:creationId xmlns:a16="http://schemas.microsoft.com/office/drawing/2014/main" id="{1ACAE487-42CD-44B4-A3AB-61F2CD5545C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645" y="6291012"/>
            <a:ext cx="1750142" cy="403726"/>
          </a:xfrm>
          <a:prstGeom prst="rect">
            <a:avLst/>
          </a:prstGeom>
        </p:spPr>
      </p:pic>
      <p:sp>
        <p:nvSpPr>
          <p:cNvPr id="3" name="Footer Placeholder 2">
            <a:extLst>
              <a:ext uri="{FF2B5EF4-FFF2-40B4-BE49-F238E27FC236}">
                <a16:creationId xmlns:a16="http://schemas.microsoft.com/office/drawing/2014/main" id="{30296E1A-C89A-4EB3-8078-66282B583A46}"/>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4" name="Slide Number Placeholder 3">
            <a:extLst>
              <a:ext uri="{FF2B5EF4-FFF2-40B4-BE49-F238E27FC236}">
                <a16:creationId xmlns:a16="http://schemas.microsoft.com/office/drawing/2014/main" id="{CDB02D2B-908D-4E4F-8C77-6ED7C5D96926}"/>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a:t>
            </a:fld>
            <a:endParaRPr lang="en-US"/>
          </a:p>
        </p:txBody>
      </p:sp>
    </p:spTree>
    <p:extLst>
      <p:ext uri="{BB962C8B-B14F-4D97-AF65-F5344CB8AC3E}">
        <p14:creationId xmlns:p14="http://schemas.microsoft.com/office/powerpoint/2010/main" val="2389248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F6DDE3-C76D-4A80-9FE6-AA3E612315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45A8BA8-5E38-4648-A6BD-04D32B467D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9">
            <a:extLst>
              <a:ext uri="{FF2B5EF4-FFF2-40B4-BE49-F238E27FC236}">
                <a16:creationId xmlns:a16="http://schemas.microsoft.com/office/drawing/2014/main" id="{DB44EC45-6711-4846-93E8-4492FF44FA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en-US" dirty="0"/>
          </a:p>
        </p:txBody>
      </p:sp>
      <p:sp>
        <p:nvSpPr>
          <p:cNvPr id="11" name="Slide Number Placeholder 10">
            <a:extLst>
              <a:ext uri="{FF2B5EF4-FFF2-40B4-BE49-F238E27FC236}">
                <a16:creationId xmlns:a16="http://schemas.microsoft.com/office/drawing/2014/main" id="{769D19E8-389E-412B-A288-1BF4BDFAFE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9C407E9F-402D-41C4-B746-5DD0256C5C39}" type="slidenum">
              <a:rPr lang="en-US" smtClean="0"/>
              <a:pPr/>
              <a:t>‹#›</a:t>
            </a:fld>
            <a:endParaRPr lang="en-US" dirty="0"/>
          </a:p>
        </p:txBody>
      </p:sp>
      <p:sp>
        <p:nvSpPr>
          <p:cNvPr id="6" name="Footer Placeholder 4">
            <a:extLst>
              <a:ext uri="{FF2B5EF4-FFF2-40B4-BE49-F238E27FC236}">
                <a16:creationId xmlns:a16="http://schemas.microsoft.com/office/drawing/2014/main" id="{FC5AE9AD-5171-47E6-933D-1170422A582B}"/>
              </a:ext>
            </a:extLst>
          </p:cNvPr>
          <p:cNvSpPr txBox="1">
            <a:spLocks/>
          </p:cNvSpPr>
          <p:nvPr userDrawn="1"/>
        </p:nvSpPr>
        <p:spPr>
          <a:xfrm>
            <a:off x="4038600" y="6356350"/>
            <a:ext cx="4114800" cy="365125"/>
          </a:xfrm>
          <a:prstGeom prst="rect">
            <a:avLst/>
          </a:prstGeom>
        </p:spPr>
        <p:txBody>
          <a:bodyPr/>
          <a:lstStyle>
            <a:defPPr>
              <a:defRPr lang="en-US"/>
            </a:defPPr>
            <a:lvl1pPr marL="0" algn="l"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200" dirty="0"/>
              <a:t>© 2021 Dynamic Communities</a:t>
            </a:r>
          </a:p>
        </p:txBody>
      </p:sp>
    </p:spTree>
    <p:extLst>
      <p:ext uri="{BB962C8B-B14F-4D97-AF65-F5344CB8AC3E}">
        <p14:creationId xmlns:p14="http://schemas.microsoft.com/office/powerpoint/2010/main" val="2470985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8" r:id="rId3"/>
    <p:sldLayoutId id="2147483651" r:id="rId4"/>
    <p:sldLayoutId id="2147483652" r:id="rId5"/>
    <p:sldLayoutId id="2147483653" r:id="rId6"/>
    <p:sldLayoutId id="2147483654" r:id="rId7"/>
    <p:sldLayoutId id="2147483659" r:id="rId8"/>
    <p:sldLayoutId id="2147483655" r:id="rId9"/>
    <p:sldLayoutId id="2147483660" r:id="rId10"/>
    <p:sldLayoutId id="2147483661" r:id="rId11"/>
    <p:sldLayoutId id="2147483662" r:id="rId12"/>
    <p:sldLayoutId id="2147483663" r:id="rId13"/>
    <p:sldLayoutId id="2147483656" r:id="rId14"/>
    <p:sldLayoutId id="2147483657" r:id="rId15"/>
  </p:sldLayoutIdLst>
  <p:txStyles>
    <p:titleStyle>
      <a:lvl1pPr algn="l" defTabSz="914400" rtl="0" eaLnBrk="1" latinLnBrk="0" hangingPunct="1">
        <a:lnSpc>
          <a:spcPct val="90000"/>
        </a:lnSpc>
        <a:spcBef>
          <a:spcPct val="0"/>
        </a:spcBef>
        <a:buNone/>
        <a:defRPr sz="4400" b="1" kern="1200">
          <a:solidFill>
            <a:srgbClr val="232832"/>
          </a:solidFill>
          <a:latin typeface="Poppins" panose="00000500000000000000" pitchFamily="2" charset="0"/>
          <a:ea typeface="+mj-ea"/>
          <a:cs typeface="Poppins" panose="000005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32832"/>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32832"/>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32832"/>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32832"/>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32832"/>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microsoft.qualtrics.com/jfe/form/SV_brOLCioQ7mmeykB" TargetMode="External"/><Relationship Id="rId2" Type="http://schemas.openxmlformats.org/officeDocument/2006/relationships/hyperlink" Target="https://dynamics.microsoft.com/en-us/migration-program/" TargetMode="Externa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NathanClouseAX/CommunityPresentations/tree/master/2021"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atomicax.com/" TargetMode="External"/><Relationship Id="rId2" Type="http://schemas.openxmlformats.org/officeDocument/2006/relationships/hyperlink" Target="mailto:nclouse@envistacorp.com" TargetMode="Externa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docs.microsoft.com/en-us/dynamics365/fin-ops-core/fin-ops/get-started/mainstream-support-ax-2009-2012" TargetMode="External"/><Relationship Id="rId2" Type="http://schemas.openxmlformats.org/officeDocument/2006/relationships/slideLayout" Target="../slideLayouts/slideLayout6.xml"/><Relationship Id="rId1" Type="http://schemas.openxmlformats.org/officeDocument/2006/relationships/tags" Target="../tags/tag1.xml"/><Relationship Id="rId5" Type="http://schemas.openxmlformats.org/officeDocument/2006/relationships/image" Target="../media/image9.sv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microsoft.qualtrics.com/jfe/form/SV_brOLCioQ7mmeykB" TargetMode="External"/><Relationship Id="rId2" Type="http://schemas.openxmlformats.org/officeDocument/2006/relationships/hyperlink" Target="https://dynamics.microsoft.com/en-us/migration-program/" TargetMode="Externa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9132D-C6AF-4868-86BB-AFD11D730A41}"/>
              </a:ext>
            </a:extLst>
          </p:cNvPr>
          <p:cNvSpPr>
            <a:spLocks noGrp="1"/>
          </p:cNvSpPr>
          <p:nvPr>
            <p:ph type="ctrTitle"/>
          </p:nvPr>
        </p:nvSpPr>
        <p:spPr/>
        <p:txBody>
          <a:bodyPr/>
          <a:lstStyle/>
          <a:p>
            <a:r>
              <a:rPr lang="en-US" dirty="0"/>
              <a:t>An AX 2012 Upgrade Journey</a:t>
            </a:r>
          </a:p>
        </p:txBody>
      </p:sp>
      <p:sp>
        <p:nvSpPr>
          <p:cNvPr id="3" name="Subtitle 2">
            <a:extLst>
              <a:ext uri="{FF2B5EF4-FFF2-40B4-BE49-F238E27FC236}">
                <a16:creationId xmlns:a16="http://schemas.microsoft.com/office/drawing/2014/main" id="{CBB849F4-389E-49C1-8FCC-78160B4DE3EB}"/>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6773101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621199E-BA56-445E-B64E-218D2532BBFD}"/>
              </a:ext>
            </a:extLst>
          </p:cNvPr>
          <p:cNvSpPr>
            <a:spLocks noGrp="1"/>
          </p:cNvSpPr>
          <p:nvPr>
            <p:ph type="title"/>
          </p:nvPr>
        </p:nvSpPr>
        <p:spPr/>
        <p:txBody>
          <a:bodyPr/>
          <a:lstStyle/>
          <a:p>
            <a:r>
              <a:rPr lang="en-US" dirty="0"/>
              <a:t>AX 2009 - Technical</a:t>
            </a:r>
          </a:p>
        </p:txBody>
      </p:sp>
      <p:sp>
        <p:nvSpPr>
          <p:cNvPr id="9" name="Text Placeholder 8">
            <a:extLst>
              <a:ext uri="{FF2B5EF4-FFF2-40B4-BE49-F238E27FC236}">
                <a16:creationId xmlns:a16="http://schemas.microsoft.com/office/drawing/2014/main" id="{CF8666CF-537F-4074-854E-8E5F617DD9EB}"/>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Migrate Master Data</a:t>
            </a:r>
          </a:p>
          <a:p>
            <a:pPr marL="285750" indent="-285750">
              <a:buFont typeface="Arial" panose="020B0604020202020204" pitchFamily="34" charset="0"/>
              <a:buChar char="•"/>
            </a:pPr>
            <a:r>
              <a:rPr lang="en-US" dirty="0"/>
              <a:t>Transactions not included</a:t>
            </a:r>
          </a:p>
          <a:p>
            <a:pPr marL="285750" indent="-285750">
              <a:buFont typeface="Arial" panose="020B0604020202020204" pitchFamily="34" charset="0"/>
              <a:buChar char="•"/>
            </a:pPr>
            <a:r>
              <a:rPr lang="en-US" dirty="0"/>
              <a:t>Must install Data Migration Tool (DMT)</a:t>
            </a:r>
          </a:p>
          <a:p>
            <a:pPr marL="742950" lvl="1" indent="-285750">
              <a:buFont typeface="Arial" panose="020B0604020202020204" pitchFamily="34" charset="0"/>
              <a:buChar char="•"/>
            </a:pPr>
            <a:r>
              <a:rPr lang="en-US" dirty="0"/>
              <a:t>Installs DIXF for AX 2009</a:t>
            </a:r>
          </a:p>
          <a:p>
            <a:pPr marL="742950" lvl="1" indent="-285750">
              <a:buFont typeface="Arial" panose="020B0604020202020204" pitchFamily="34" charset="0"/>
              <a:buChar char="•"/>
            </a:pPr>
            <a:r>
              <a:rPr lang="en-US" dirty="0"/>
              <a:t>Currently in private preview</a:t>
            </a:r>
          </a:p>
          <a:p>
            <a:pPr marL="742950" lvl="1" indent="-285750">
              <a:buFont typeface="Arial" panose="020B0604020202020204" pitchFamily="34" charset="0"/>
              <a:buChar char="•"/>
            </a:pPr>
            <a:r>
              <a:rPr lang="en-US" dirty="0"/>
              <a:t>Have to ask MSFT for this</a:t>
            </a:r>
          </a:p>
          <a:p>
            <a:pPr marL="285750" indent="-285750">
              <a:buFont typeface="Arial" panose="020B0604020202020204" pitchFamily="34" charset="0"/>
              <a:buChar char="•"/>
            </a:pPr>
            <a:r>
              <a:rPr lang="en-US" dirty="0"/>
              <a:t>Links</a:t>
            </a:r>
          </a:p>
          <a:p>
            <a:pPr marL="742950" lvl="1" indent="-285750">
              <a:buFont typeface="Arial" panose="020B0604020202020204" pitchFamily="34" charset="0"/>
              <a:buChar char="•"/>
            </a:pPr>
            <a:r>
              <a:rPr lang="en-US" dirty="0">
                <a:hlinkClick r:id="rId2"/>
              </a:rPr>
              <a:t>https://dynamics.microsoft.com/en-us/migration-program/</a:t>
            </a:r>
            <a:endParaRPr lang="en-US" dirty="0"/>
          </a:p>
          <a:p>
            <a:pPr marL="742950" lvl="1" indent="-285750">
              <a:buFont typeface="Arial" panose="020B0604020202020204" pitchFamily="34" charset="0"/>
              <a:buChar char="•"/>
            </a:pPr>
            <a:r>
              <a:rPr lang="en-US" dirty="0">
                <a:hlinkClick r:id="rId3"/>
              </a:rPr>
              <a:t>https://microsoft.qualtrics.com/jfe/form/SV_brOLCioQ7mmeykB</a:t>
            </a:r>
            <a:endParaRPr lang="en-US" dirty="0"/>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5" name="Footer Placeholder 5">
            <a:extLst>
              <a:ext uri="{FF2B5EF4-FFF2-40B4-BE49-F238E27FC236}">
                <a16:creationId xmlns:a16="http://schemas.microsoft.com/office/drawing/2014/main" id="{F2F6A5DB-FB12-40E2-8450-F2DF9499F037}"/>
              </a:ext>
            </a:extLst>
          </p:cNvPr>
          <p:cNvSpPr>
            <a:spLocks noGrp="1"/>
          </p:cNvSpPr>
          <p:nvPr>
            <p:ph type="ftr" sz="quarter" idx="11"/>
          </p:nvPr>
        </p:nvSpPr>
        <p:spPr>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C9F55E0C-BE09-43A6-864F-3F890BCB4791}"/>
              </a:ext>
            </a:extLst>
          </p:cNvPr>
          <p:cNvSpPr>
            <a:spLocks noGrp="1"/>
          </p:cNvSpPr>
          <p:nvPr>
            <p:ph type="sldNum" sz="quarter" idx="12"/>
          </p:nvPr>
        </p:nvSpPr>
        <p:spPr>
          <a:prstGeom prst="rect">
            <a:avLst/>
          </a:prstGeom>
        </p:spPr>
        <p:txBody>
          <a:bodyPr/>
          <a:lstStyle/>
          <a:p>
            <a:fld id="{590403FA-560B-4B1E-8707-5C73BEE2BB8C}" type="slidenum">
              <a:rPr lang="en-US" smtClean="0"/>
              <a:t>10</a:t>
            </a:fld>
            <a:endParaRPr lang="en-US"/>
          </a:p>
        </p:txBody>
      </p:sp>
      <p:sp>
        <p:nvSpPr>
          <p:cNvPr id="14" name="AutoShape 2" descr="Data migration technical flow.">
            <a:extLst>
              <a:ext uri="{FF2B5EF4-FFF2-40B4-BE49-F238E27FC236}">
                <a16:creationId xmlns:a16="http://schemas.microsoft.com/office/drawing/2014/main" id="{41AF66B1-F7F8-432D-A1C4-026A95A6493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7" name="Picture 16" descr="Diagram&#10;&#10;Description automatically generated">
            <a:extLst>
              <a:ext uri="{FF2B5EF4-FFF2-40B4-BE49-F238E27FC236}">
                <a16:creationId xmlns:a16="http://schemas.microsoft.com/office/drawing/2014/main" id="{76EEA85C-4307-4A85-8FEE-1A3069C8C1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4357" y="376237"/>
            <a:ext cx="3815526" cy="5800725"/>
          </a:xfrm>
          <a:prstGeom prst="rect">
            <a:avLst/>
          </a:prstGeom>
        </p:spPr>
      </p:pic>
    </p:spTree>
    <p:extLst>
      <p:ext uri="{BB962C8B-B14F-4D97-AF65-F5344CB8AC3E}">
        <p14:creationId xmlns:p14="http://schemas.microsoft.com/office/powerpoint/2010/main" val="10823083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BD95F26-9C6C-4C28-AB4C-5A80121FC360}"/>
              </a:ext>
            </a:extLst>
          </p:cNvPr>
          <p:cNvSpPr>
            <a:spLocks noGrp="1"/>
          </p:cNvSpPr>
          <p:nvPr>
            <p:ph type="title"/>
          </p:nvPr>
        </p:nvSpPr>
        <p:spPr/>
        <p:txBody>
          <a:bodyPr/>
          <a:lstStyle/>
          <a:p>
            <a:r>
              <a:rPr lang="en-US" dirty="0"/>
              <a:t>AX 2009 - Prerequisites</a:t>
            </a:r>
          </a:p>
        </p:txBody>
      </p:sp>
      <p:sp>
        <p:nvSpPr>
          <p:cNvPr id="9" name="Content Placeholder 8">
            <a:extLst>
              <a:ext uri="{FF2B5EF4-FFF2-40B4-BE49-F238E27FC236}">
                <a16:creationId xmlns:a16="http://schemas.microsoft.com/office/drawing/2014/main" id="{178A7805-B341-473A-80DE-27071C362763}"/>
              </a:ext>
            </a:extLst>
          </p:cNvPr>
          <p:cNvSpPr>
            <a:spLocks noGrp="1"/>
          </p:cNvSpPr>
          <p:nvPr>
            <p:ph sz="half" idx="1"/>
          </p:nvPr>
        </p:nvSpPr>
        <p:spPr/>
        <p:txBody>
          <a:bodyPr>
            <a:normAutofit lnSpcReduction="10000"/>
          </a:bodyPr>
          <a:lstStyle/>
          <a:p>
            <a:r>
              <a:rPr lang="en-US" dirty="0"/>
              <a:t>Microsoft SQL Server 2008/2012/2014/2016.</a:t>
            </a:r>
          </a:p>
          <a:p>
            <a:r>
              <a:rPr lang="en-US" dirty="0"/>
              <a:t>The Microsoft .NET Framework version 4.5 or later.</a:t>
            </a:r>
          </a:p>
          <a:p>
            <a:r>
              <a:rPr lang="en-US" dirty="0"/>
              <a:t>Microsoft SQL Server machine that has Microsoft SQL 2012 Native Client installed.</a:t>
            </a:r>
          </a:p>
        </p:txBody>
      </p:sp>
      <p:sp>
        <p:nvSpPr>
          <p:cNvPr id="10" name="Content Placeholder 9">
            <a:extLst>
              <a:ext uri="{FF2B5EF4-FFF2-40B4-BE49-F238E27FC236}">
                <a16:creationId xmlns:a16="http://schemas.microsoft.com/office/drawing/2014/main" id="{1234C7FB-8AB7-4942-A075-F7FD67AD2C37}"/>
              </a:ext>
            </a:extLst>
          </p:cNvPr>
          <p:cNvSpPr>
            <a:spLocks noGrp="1"/>
          </p:cNvSpPr>
          <p:nvPr>
            <p:ph sz="half" idx="2"/>
          </p:nvPr>
        </p:nvSpPr>
        <p:spPr/>
        <p:txBody>
          <a:bodyPr>
            <a:normAutofit lnSpcReduction="10000"/>
          </a:bodyPr>
          <a:lstStyle/>
          <a:p>
            <a:r>
              <a:rPr lang="en-US" dirty="0"/>
              <a:t>The Microsoft SQL Server Integration Services (SSIS) service is installed and running on the machine where the DMT service will be installed.</a:t>
            </a:r>
          </a:p>
          <a:p>
            <a:r>
              <a:rPr lang="en-US" dirty="0"/>
              <a:t>SQL Server authentication must support both SQL authentication and Microsoft Windows authentication.</a:t>
            </a:r>
          </a:p>
        </p:txBody>
      </p:sp>
      <p:sp>
        <p:nvSpPr>
          <p:cNvPr id="5" name="Footer Placeholder 5">
            <a:extLst>
              <a:ext uri="{FF2B5EF4-FFF2-40B4-BE49-F238E27FC236}">
                <a16:creationId xmlns:a16="http://schemas.microsoft.com/office/drawing/2014/main" id="{F2F6A5DB-FB12-40E2-8450-F2DF9499F037}"/>
              </a:ext>
            </a:extLst>
          </p:cNvPr>
          <p:cNvSpPr>
            <a:spLocks noGrp="1"/>
          </p:cNvSpPr>
          <p:nvPr>
            <p:ph type="ftr" sz="quarter" idx="11"/>
          </p:nvPr>
        </p:nvSpPr>
        <p:spPr>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C9F55E0C-BE09-43A6-864F-3F890BCB4791}"/>
              </a:ext>
            </a:extLst>
          </p:cNvPr>
          <p:cNvSpPr>
            <a:spLocks noGrp="1"/>
          </p:cNvSpPr>
          <p:nvPr>
            <p:ph type="sldNum" sz="quarter" idx="12"/>
          </p:nvPr>
        </p:nvSpPr>
        <p:spPr>
          <a:prstGeom prst="rect">
            <a:avLst/>
          </a:prstGeom>
        </p:spPr>
        <p:txBody>
          <a:bodyPr/>
          <a:lstStyle/>
          <a:p>
            <a:fld id="{590403FA-560B-4B1E-8707-5C73BEE2BB8C}" type="slidenum">
              <a:rPr lang="en-US" smtClean="0"/>
              <a:t>11</a:t>
            </a:fld>
            <a:endParaRPr lang="en-US"/>
          </a:p>
        </p:txBody>
      </p:sp>
    </p:spTree>
    <p:extLst>
      <p:ext uri="{BB962C8B-B14F-4D97-AF65-F5344CB8AC3E}">
        <p14:creationId xmlns:p14="http://schemas.microsoft.com/office/powerpoint/2010/main" val="3243621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BD95F26-9C6C-4C28-AB4C-5A80121FC360}"/>
              </a:ext>
            </a:extLst>
          </p:cNvPr>
          <p:cNvSpPr>
            <a:spLocks noGrp="1"/>
          </p:cNvSpPr>
          <p:nvPr>
            <p:ph type="title"/>
          </p:nvPr>
        </p:nvSpPr>
        <p:spPr/>
        <p:txBody>
          <a:bodyPr/>
          <a:lstStyle/>
          <a:p>
            <a:r>
              <a:rPr lang="en-US" dirty="0"/>
              <a:t>AX 2009 – Prerequisites Part 2</a:t>
            </a:r>
          </a:p>
        </p:txBody>
      </p:sp>
      <p:sp>
        <p:nvSpPr>
          <p:cNvPr id="9" name="Content Placeholder 8">
            <a:extLst>
              <a:ext uri="{FF2B5EF4-FFF2-40B4-BE49-F238E27FC236}">
                <a16:creationId xmlns:a16="http://schemas.microsoft.com/office/drawing/2014/main" id="{178A7805-B341-473A-80DE-27071C362763}"/>
              </a:ext>
            </a:extLst>
          </p:cNvPr>
          <p:cNvSpPr>
            <a:spLocks noGrp="1"/>
          </p:cNvSpPr>
          <p:nvPr>
            <p:ph sz="half" idx="1"/>
          </p:nvPr>
        </p:nvSpPr>
        <p:spPr/>
        <p:txBody>
          <a:bodyPr>
            <a:normAutofit/>
          </a:bodyPr>
          <a:lstStyle/>
          <a:p>
            <a:r>
              <a:rPr lang="en-US" dirty="0"/>
              <a:t>Microsoft Access database engine</a:t>
            </a:r>
          </a:p>
          <a:p>
            <a:pPr lvl="1"/>
            <a:r>
              <a:rPr lang="en-US" dirty="0"/>
              <a:t>32-bit and 64-bit versions</a:t>
            </a:r>
          </a:p>
          <a:p>
            <a:r>
              <a:rPr lang="en-US" dirty="0"/>
              <a:t>Microsoft Dynamics AX 2009 SP1 5.0.1000.52 or later.</a:t>
            </a:r>
          </a:p>
          <a:p>
            <a:r>
              <a:rPr lang="en-US" dirty="0"/>
              <a:t>A positive attitude</a:t>
            </a:r>
          </a:p>
        </p:txBody>
      </p:sp>
      <p:sp>
        <p:nvSpPr>
          <p:cNvPr id="5" name="Footer Placeholder 5">
            <a:extLst>
              <a:ext uri="{FF2B5EF4-FFF2-40B4-BE49-F238E27FC236}">
                <a16:creationId xmlns:a16="http://schemas.microsoft.com/office/drawing/2014/main" id="{F2F6A5DB-FB12-40E2-8450-F2DF9499F037}"/>
              </a:ext>
            </a:extLst>
          </p:cNvPr>
          <p:cNvSpPr>
            <a:spLocks noGrp="1"/>
          </p:cNvSpPr>
          <p:nvPr>
            <p:ph type="ftr" sz="quarter" idx="11"/>
          </p:nvPr>
        </p:nvSpPr>
        <p:spPr>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C9F55E0C-BE09-43A6-864F-3F890BCB4791}"/>
              </a:ext>
            </a:extLst>
          </p:cNvPr>
          <p:cNvSpPr>
            <a:spLocks noGrp="1"/>
          </p:cNvSpPr>
          <p:nvPr>
            <p:ph type="sldNum" sz="quarter" idx="12"/>
          </p:nvPr>
        </p:nvSpPr>
        <p:spPr>
          <a:prstGeom prst="rect">
            <a:avLst/>
          </a:prstGeom>
        </p:spPr>
        <p:txBody>
          <a:bodyPr/>
          <a:lstStyle/>
          <a:p>
            <a:fld id="{590403FA-560B-4B1E-8707-5C73BEE2BB8C}" type="slidenum">
              <a:rPr lang="en-US" smtClean="0"/>
              <a:t>12</a:t>
            </a:fld>
            <a:endParaRPr lang="en-US"/>
          </a:p>
        </p:txBody>
      </p:sp>
      <p:pic>
        <p:nvPicPr>
          <p:cNvPr id="3074" name="Picture 2" descr="Harold Thumbs Up , Png Download - Thumbs Up Meme Png, Transparent Png -  kindpng">
            <a:extLst>
              <a:ext uri="{FF2B5EF4-FFF2-40B4-BE49-F238E27FC236}">
                <a16:creationId xmlns:a16="http://schemas.microsoft.com/office/drawing/2014/main" id="{3B265DCB-80CC-41DD-9697-31DB46C9CDE7}"/>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7223879" y="1690688"/>
            <a:ext cx="2925841"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7598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5">
            <a:extLst>
              <a:ext uri="{FF2B5EF4-FFF2-40B4-BE49-F238E27FC236}">
                <a16:creationId xmlns:a16="http://schemas.microsoft.com/office/drawing/2014/main" id="{F2F6A5DB-FB12-40E2-8450-F2DF9499F037}"/>
              </a:ext>
            </a:extLst>
          </p:cNvPr>
          <p:cNvSpPr>
            <a:spLocks noGrp="1"/>
          </p:cNvSpPr>
          <p:nvPr>
            <p:ph type="ftr" sz="quarter" idx="11"/>
          </p:nvPr>
        </p:nvSpPr>
        <p:spPr>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C9F55E0C-BE09-43A6-864F-3F890BCB4791}"/>
              </a:ext>
            </a:extLst>
          </p:cNvPr>
          <p:cNvSpPr>
            <a:spLocks noGrp="1"/>
          </p:cNvSpPr>
          <p:nvPr>
            <p:ph type="sldNum" sz="quarter" idx="12"/>
          </p:nvPr>
        </p:nvSpPr>
        <p:spPr>
          <a:prstGeom prst="rect">
            <a:avLst/>
          </a:prstGeom>
        </p:spPr>
        <p:txBody>
          <a:bodyPr/>
          <a:lstStyle/>
          <a:p>
            <a:fld id="{590403FA-560B-4B1E-8707-5C73BEE2BB8C}" type="slidenum">
              <a:rPr lang="en-US" smtClean="0"/>
              <a:t>13</a:t>
            </a:fld>
            <a:endParaRPr lang="en-US"/>
          </a:p>
        </p:txBody>
      </p:sp>
      <p:sp>
        <p:nvSpPr>
          <p:cNvPr id="3" name="Text Placeholder 2">
            <a:extLst>
              <a:ext uri="{FF2B5EF4-FFF2-40B4-BE49-F238E27FC236}">
                <a16:creationId xmlns:a16="http://schemas.microsoft.com/office/drawing/2014/main" id="{1758287C-80C5-432E-93FE-D4C33BFD08D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Run Cleanup tools</a:t>
            </a:r>
          </a:p>
          <a:p>
            <a:pPr marL="742950" lvl="1" indent="-285750">
              <a:buFont typeface="Arial" panose="020B0604020202020204" pitchFamily="34" charset="0"/>
              <a:buChar char="•"/>
            </a:pPr>
            <a:r>
              <a:rPr lang="en-US" dirty="0"/>
              <a:t>Nice to have</a:t>
            </a:r>
          </a:p>
          <a:p>
            <a:pPr marL="742950" lvl="1" indent="-285750">
              <a:buFont typeface="Arial" panose="020B0604020202020204" pitchFamily="34" charset="0"/>
              <a:buChar char="•"/>
            </a:pPr>
            <a:r>
              <a:rPr lang="en-US" dirty="0"/>
              <a:t>Just removed clutter</a:t>
            </a:r>
          </a:p>
          <a:p>
            <a:pPr marL="285750" indent="-285750">
              <a:buFont typeface="Arial" panose="020B0604020202020204" pitchFamily="34" charset="0"/>
              <a:buChar char="•"/>
            </a:pPr>
            <a:r>
              <a:rPr lang="en-US" dirty="0"/>
              <a:t>Run Database Consistency Check</a:t>
            </a:r>
          </a:p>
          <a:p>
            <a:pPr marL="742950" lvl="1" indent="-285750">
              <a:buFont typeface="Arial" panose="020B0604020202020204" pitchFamily="34" charset="0"/>
              <a:buChar char="•"/>
            </a:pPr>
            <a:r>
              <a:rPr lang="en-US" dirty="0"/>
              <a:t>Can find issues you need to address before moving data into data warehouse</a:t>
            </a:r>
          </a:p>
          <a:p>
            <a:pPr marL="285750" indent="-285750">
              <a:buFont typeface="Arial" panose="020B0604020202020204" pitchFamily="34" charset="0"/>
              <a:buChar char="•"/>
            </a:pPr>
            <a:r>
              <a:rPr lang="en-US" dirty="0"/>
              <a:t>Work with business for rules on what data will be migrated</a:t>
            </a:r>
          </a:p>
          <a:p>
            <a:pPr marL="285750" indent="-285750">
              <a:buFont typeface="Arial" panose="020B0604020202020204" pitchFamily="34" charset="0"/>
              <a:buChar char="•"/>
            </a:pPr>
            <a:r>
              <a:rPr lang="en-US" dirty="0"/>
              <a:t>Review new features and also completeness of offered features in 2009</a:t>
            </a:r>
          </a:p>
        </p:txBody>
      </p:sp>
      <p:sp>
        <p:nvSpPr>
          <p:cNvPr id="8" name="Title 7">
            <a:extLst>
              <a:ext uri="{FF2B5EF4-FFF2-40B4-BE49-F238E27FC236}">
                <a16:creationId xmlns:a16="http://schemas.microsoft.com/office/drawing/2014/main" id="{11375F6B-1710-44E4-B7B2-B17991EC4AC2}"/>
              </a:ext>
            </a:extLst>
          </p:cNvPr>
          <p:cNvSpPr>
            <a:spLocks noGrp="1"/>
          </p:cNvSpPr>
          <p:nvPr>
            <p:ph type="title"/>
          </p:nvPr>
        </p:nvSpPr>
        <p:spPr/>
        <p:txBody>
          <a:bodyPr/>
          <a:lstStyle/>
          <a:p>
            <a:r>
              <a:rPr lang="en-US" dirty="0"/>
              <a:t>AX 2009 Functional</a:t>
            </a:r>
          </a:p>
        </p:txBody>
      </p:sp>
      <p:pic>
        <p:nvPicPr>
          <p:cNvPr id="9218" name="Picture 2" descr="Journey is an American rock band that formed in San Francisco in 1973,  composed of former members of Santana and … | Steve perry, Journey band,  Journey steve perry">
            <a:extLst>
              <a:ext uri="{FF2B5EF4-FFF2-40B4-BE49-F238E27FC236}">
                <a16:creationId xmlns:a16="http://schemas.microsoft.com/office/drawing/2014/main" id="{F3BCA4BA-07BA-4F6B-9506-579C329BA5DB}"/>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t="649" b="649"/>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4143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60C93FC-9DFE-4DB3-A970-2EBE48F671C6}"/>
              </a:ext>
            </a:extLst>
          </p:cNvPr>
          <p:cNvSpPr>
            <a:spLocks noGrp="1"/>
          </p:cNvSpPr>
          <p:nvPr>
            <p:ph type="title"/>
          </p:nvPr>
        </p:nvSpPr>
        <p:spPr/>
        <p:txBody>
          <a:bodyPr/>
          <a:lstStyle/>
          <a:p>
            <a:r>
              <a:rPr lang="en-US" dirty="0"/>
              <a:t>Financials</a:t>
            </a:r>
          </a:p>
        </p:txBody>
      </p:sp>
      <p:pic>
        <p:nvPicPr>
          <p:cNvPr id="1026" name="Picture 2" descr="Financial comparisons among Dynamics AX versions and Dynamics 365.">
            <a:extLst>
              <a:ext uri="{FF2B5EF4-FFF2-40B4-BE49-F238E27FC236}">
                <a16:creationId xmlns:a16="http://schemas.microsoft.com/office/drawing/2014/main" id="{4050BF4B-15BD-4340-85A5-2304DE79594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06655" y="1825625"/>
            <a:ext cx="8578689"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56931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60C93FC-9DFE-4DB3-A970-2EBE48F671C6}"/>
              </a:ext>
            </a:extLst>
          </p:cNvPr>
          <p:cNvSpPr>
            <a:spLocks noGrp="1"/>
          </p:cNvSpPr>
          <p:nvPr>
            <p:ph type="title"/>
          </p:nvPr>
        </p:nvSpPr>
        <p:spPr/>
        <p:txBody>
          <a:bodyPr/>
          <a:lstStyle/>
          <a:p>
            <a:r>
              <a:rPr lang="en-US" dirty="0"/>
              <a:t>Financials – Industry Specific</a:t>
            </a:r>
          </a:p>
        </p:txBody>
      </p:sp>
      <p:pic>
        <p:nvPicPr>
          <p:cNvPr id="2050" name="Picture 2" descr="Additional financial comparisons among Dynamics AX versions and Dynamics 365.">
            <a:extLst>
              <a:ext uri="{FF2B5EF4-FFF2-40B4-BE49-F238E27FC236}">
                <a16:creationId xmlns:a16="http://schemas.microsoft.com/office/drawing/2014/main" id="{E32BB43E-D260-4BB8-82E1-40FB29734EC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81551" y="1825625"/>
            <a:ext cx="842889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301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007F0-B244-4B0D-A676-7C8A13EF3FF5}"/>
              </a:ext>
            </a:extLst>
          </p:cNvPr>
          <p:cNvSpPr>
            <a:spLocks noGrp="1"/>
          </p:cNvSpPr>
          <p:nvPr>
            <p:ph type="title"/>
          </p:nvPr>
        </p:nvSpPr>
        <p:spPr/>
        <p:txBody>
          <a:bodyPr>
            <a:normAutofit/>
          </a:bodyPr>
          <a:lstStyle/>
          <a:p>
            <a:r>
              <a:rPr lang="en-US" b="1" i="0" dirty="0">
                <a:solidFill>
                  <a:srgbClr val="171717"/>
                </a:solidFill>
                <a:effectLst/>
                <a:latin typeface="Poppins" panose="020B0502040204020203" pitchFamily="2" charset="0"/>
                <a:cs typeface="Poppins" panose="020B0502040204020203" pitchFamily="2" charset="0"/>
              </a:rPr>
              <a:t>Organization-wide</a:t>
            </a:r>
            <a:endParaRPr lang="en-US" dirty="0">
              <a:latin typeface="Poppins" panose="020B0502040204020203" pitchFamily="2" charset="0"/>
              <a:cs typeface="Poppins" panose="020B0502040204020203" pitchFamily="2" charset="0"/>
            </a:endParaRPr>
          </a:p>
        </p:txBody>
      </p:sp>
      <p:pic>
        <p:nvPicPr>
          <p:cNvPr id="3074" name="Picture 2" descr="Organizational comparisons among Dynamics AX versions and Dynamics 365.">
            <a:extLst>
              <a:ext uri="{FF2B5EF4-FFF2-40B4-BE49-F238E27FC236}">
                <a16:creationId xmlns:a16="http://schemas.microsoft.com/office/drawing/2014/main" id="{3CD0F390-EF64-447E-85A9-7FF6F3A6553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62593" y="1825625"/>
            <a:ext cx="8666813"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9239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A1DD7-A954-4065-9E75-FCDFF1E5A51F}"/>
              </a:ext>
            </a:extLst>
          </p:cNvPr>
          <p:cNvSpPr>
            <a:spLocks noGrp="1"/>
          </p:cNvSpPr>
          <p:nvPr>
            <p:ph type="title"/>
          </p:nvPr>
        </p:nvSpPr>
        <p:spPr/>
        <p:txBody>
          <a:bodyPr/>
          <a:lstStyle/>
          <a:p>
            <a:r>
              <a:rPr lang="en-US" dirty="0"/>
              <a:t>Procurement</a:t>
            </a:r>
          </a:p>
        </p:txBody>
      </p:sp>
      <p:pic>
        <p:nvPicPr>
          <p:cNvPr id="4098" name="Picture 2" descr="Procurement management comparisons among Dynamics AX versions and Dynamics 365.">
            <a:extLst>
              <a:ext uri="{FF2B5EF4-FFF2-40B4-BE49-F238E27FC236}">
                <a16:creationId xmlns:a16="http://schemas.microsoft.com/office/drawing/2014/main" id="{5BAA25EC-7FFF-494E-BBAE-7190E954FAE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95189" y="1825625"/>
            <a:ext cx="8601621"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93414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F37A3-9FFF-4DE3-873A-2A123308F33A}"/>
              </a:ext>
            </a:extLst>
          </p:cNvPr>
          <p:cNvSpPr>
            <a:spLocks noGrp="1"/>
          </p:cNvSpPr>
          <p:nvPr>
            <p:ph type="title"/>
          </p:nvPr>
        </p:nvSpPr>
        <p:spPr/>
        <p:txBody>
          <a:bodyPr/>
          <a:lstStyle/>
          <a:p>
            <a:r>
              <a:rPr lang="en-US" dirty="0"/>
              <a:t>Manufacturing</a:t>
            </a:r>
          </a:p>
        </p:txBody>
      </p:sp>
      <p:pic>
        <p:nvPicPr>
          <p:cNvPr id="5122" name="Picture 2" descr="Manufacturing comparisons among Dynamics AX versions and Dynamics 365.">
            <a:extLst>
              <a:ext uri="{FF2B5EF4-FFF2-40B4-BE49-F238E27FC236}">
                <a16:creationId xmlns:a16="http://schemas.microsoft.com/office/drawing/2014/main" id="{2404F088-46D1-4D7B-AF7F-E49C45D3A5C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89368" y="1825625"/>
            <a:ext cx="861326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18669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E927C-F83C-4D65-B1F6-31E3956FCDDF}"/>
              </a:ext>
            </a:extLst>
          </p:cNvPr>
          <p:cNvSpPr>
            <a:spLocks noGrp="1"/>
          </p:cNvSpPr>
          <p:nvPr>
            <p:ph type="title"/>
          </p:nvPr>
        </p:nvSpPr>
        <p:spPr/>
        <p:txBody>
          <a:bodyPr/>
          <a:lstStyle/>
          <a:p>
            <a:r>
              <a:rPr lang="en-US" dirty="0"/>
              <a:t>Sales Management and Retail/Commerce</a:t>
            </a:r>
          </a:p>
        </p:txBody>
      </p:sp>
      <p:pic>
        <p:nvPicPr>
          <p:cNvPr id="6146" name="Picture 2" descr="Sales management and retail comparisons among Dynamics AX versions and Dynamics 365.">
            <a:extLst>
              <a:ext uri="{FF2B5EF4-FFF2-40B4-BE49-F238E27FC236}">
                <a16:creationId xmlns:a16="http://schemas.microsoft.com/office/drawing/2014/main" id="{D2CF270E-410B-4859-BB84-11A6BC9F3C7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18464" y="1825625"/>
            <a:ext cx="855507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0103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29E0E5-183F-4AF2-8159-81337002C1C2}"/>
              </a:ext>
            </a:extLst>
          </p:cNvPr>
          <p:cNvSpPr>
            <a:spLocks noGrp="1"/>
          </p:cNvSpPr>
          <p:nvPr>
            <p:ph idx="1"/>
          </p:nvPr>
        </p:nvSpPr>
        <p:spPr/>
        <p:txBody>
          <a:bodyPr/>
          <a:lstStyle/>
          <a:p>
            <a:r>
              <a:rPr lang="en-US" b="0" i="0" dirty="0">
                <a:solidFill>
                  <a:srgbClr val="32333C"/>
                </a:solidFill>
                <a:effectLst/>
                <a:latin typeface="Titillium Web"/>
              </a:rPr>
              <a:t>In this session, we’ll walk through the process of upgrading to the latest version of Finance and Operations including code upgrade, data upgrade, new features, features that are going away, how to upgrade, what "pre-work" to expect and what life will be like in the cloud.</a:t>
            </a:r>
          </a:p>
          <a:p>
            <a:r>
              <a:rPr lang="en-US">
                <a:solidFill>
                  <a:srgbClr val="32333C"/>
                </a:solidFill>
                <a:latin typeface="Titillium Web"/>
              </a:rPr>
              <a:t>PowerPoint available for download at </a:t>
            </a:r>
            <a:r>
              <a:rPr lang="en-US">
                <a:solidFill>
                  <a:srgbClr val="32333C"/>
                </a:solidFill>
                <a:latin typeface="Titillium Web"/>
                <a:hlinkClick r:id="rId2"/>
              </a:rPr>
              <a:t>https://github.com/NathanClouseAX/CommunityPresentations/tree/master/2021</a:t>
            </a:r>
            <a:endParaRPr lang="en-US">
              <a:solidFill>
                <a:srgbClr val="32333C"/>
              </a:solidFill>
              <a:latin typeface="Titillium Web"/>
            </a:endParaRPr>
          </a:p>
          <a:p>
            <a:endParaRPr lang="en-US" dirty="0"/>
          </a:p>
        </p:txBody>
      </p:sp>
      <p:sp>
        <p:nvSpPr>
          <p:cNvPr id="3" name="Title 2">
            <a:extLst>
              <a:ext uri="{FF2B5EF4-FFF2-40B4-BE49-F238E27FC236}">
                <a16:creationId xmlns:a16="http://schemas.microsoft.com/office/drawing/2014/main" id="{C0DF1F9D-513A-4625-AE38-B7B85F59D4A7}"/>
              </a:ext>
            </a:extLst>
          </p:cNvPr>
          <p:cNvSpPr>
            <a:spLocks noGrp="1"/>
          </p:cNvSpPr>
          <p:nvPr>
            <p:ph type="title"/>
          </p:nvPr>
        </p:nvSpPr>
        <p:spPr/>
        <p:txBody>
          <a:bodyPr/>
          <a:lstStyle/>
          <a:p>
            <a:r>
              <a:rPr lang="en-US" dirty="0"/>
              <a:t>Description</a:t>
            </a:r>
          </a:p>
        </p:txBody>
      </p:sp>
    </p:spTree>
    <p:extLst>
      <p:ext uri="{BB962C8B-B14F-4D97-AF65-F5344CB8AC3E}">
        <p14:creationId xmlns:p14="http://schemas.microsoft.com/office/powerpoint/2010/main" val="35079204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0A421-914A-4821-81F3-33CEFE925233}"/>
              </a:ext>
            </a:extLst>
          </p:cNvPr>
          <p:cNvSpPr>
            <a:spLocks noGrp="1"/>
          </p:cNvSpPr>
          <p:nvPr>
            <p:ph type="title"/>
          </p:nvPr>
        </p:nvSpPr>
        <p:spPr/>
        <p:txBody>
          <a:bodyPr/>
          <a:lstStyle/>
          <a:p>
            <a:r>
              <a:rPr lang="en-US" dirty="0"/>
              <a:t>warehouse management and transportation</a:t>
            </a:r>
          </a:p>
        </p:txBody>
      </p:sp>
      <p:pic>
        <p:nvPicPr>
          <p:cNvPr id="7170" name="Picture 2" descr="Warehouse management and transportation comparisons among Dynamics AX versions and Dynamics 365.">
            <a:extLst>
              <a:ext uri="{FF2B5EF4-FFF2-40B4-BE49-F238E27FC236}">
                <a16:creationId xmlns:a16="http://schemas.microsoft.com/office/drawing/2014/main" id="{F25AD96D-3E9C-440B-9500-D74BFB3FF2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30155" y="1825625"/>
            <a:ext cx="8531689"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8595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AF3AF-4460-4616-BE04-937E561FC523}"/>
              </a:ext>
            </a:extLst>
          </p:cNvPr>
          <p:cNvSpPr>
            <a:spLocks noGrp="1"/>
          </p:cNvSpPr>
          <p:nvPr>
            <p:ph type="title"/>
          </p:nvPr>
        </p:nvSpPr>
        <p:spPr/>
        <p:txBody>
          <a:bodyPr/>
          <a:lstStyle/>
          <a:p>
            <a:r>
              <a:rPr lang="en-US" dirty="0"/>
              <a:t>AX 2012 – Technical, Data</a:t>
            </a:r>
          </a:p>
        </p:txBody>
      </p:sp>
      <p:sp>
        <p:nvSpPr>
          <p:cNvPr id="4" name="Text Placeholder 3">
            <a:extLst>
              <a:ext uri="{FF2B5EF4-FFF2-40B4-BE49-F238E27FC236}">
                <a16:creationId xmlns:a16="http://schemas.microsoft.com/office/drawing/2014/main" id="{974B2F19-48D0-4D5B-82F5-32730BB7A9D2}"/>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R2</a:t>
            </a:r>
          </a:p>
          <a:p>
            <a:pPr marL="742950" lvl="1" indent="-285750">
              <a:buFont typeface="Arial" panose="020B0604020202020204" pitchFamily="34" charset="0"/>
              <a:buChar char="•"/>
            </a:pPr>
            <a:r>
              <a:rPr lang="en-US" dirty="0"/>
              <a:t>Install KB 4035163</a:t>
            </a:r>
          </a:p>
          <a:p>
            <a:pPr marL="285750" indent="-285750">
              <a:buFont typeface="Arial" panose="020B0604020202020204" pitchFamily="34" charset="0"/>
              <a:buChar char="•"/>
            </a:pPr>
            <a:r>
              <a:rPr lang="en-US" dirty="0"/>
              <a:t>R3</a:t>
            </a:r>
          </a:p>
          <a:p>
            <a:pPr marL="742950" lvl="1" indent="-285750">
              <a:buFont typeface="Arial" panose="020B0604020202020204" pitchFamily="34" charset="0"/>
              <a:buChar char="•"/>
            </a:pPr>
            <a:r>
              <a:rPr lang="en-US" dirty="0"/>
              <a:t>Install KB 4048614</a:t>
            </a:r>
          </a:p>
          <a:p>
            <a:pPr marL="285750" indent="-285750">
              <a:buFont typeface="Arial" panose="020B0604020202020204" pitchFamily="34" charset="0"/>
              <a:buChar char="•"/>
            </a:pPr>
            <a:r>
              <a:rPr lang="en-US" dirty="0"/>
              <a:t>Run Checklist</a:t>
            </a:r>
          </a:p>
          <a:p>
            <a:pPr marL="285750" indent="-285750">
              <a:buFont typeface="Arial" panose="020B0604020202020204" pitchFamily="34" charset="0"/>
              <a:buChar char="•"/>
            </a:pPr>
            <a:r>
              <a:rPr lang="en-US" dirty="0"/>
              <a:t>Copy database to F&amp;O Environment</a:t>
            </a:r>
          </a:p>
          <a:p>
            <a:pPr marL="285750" indent="-285750">
              <a:buFont typeface="Arial" panose="020B0604020202020204" pitchFamily="34" charset="0"/>
              <a:buChar char="•"/>
            </a:pPr>
            <a:r>
              <a:rPr lang="en-US" dirty="0"/>
              <a:t>Execute data upgrade</a:t>
            </a:r>
          </a:p>
          <a:p>
            <a:pPr marL="285750" indent="-285750">
              <a:buFont typeface="Arial" panose="020B0604020202020204" pitchFamily="34" charset="0"/>
              <a:buChar char="•"/>
            </a:pPr>
            <a:endParaRPr lang="en-US" dirty="0"/>
          </a:p>
        </p:txBody>
      </p:sp>
      <p:pic>
        <p:nvPicPr>
          <p:cNvPr id="15" name="Picture 14" descr="Timeline&#10;&#10;Description automatically generated">
            <a:extLst>
              <a:ext uri="{FF2B5EF4-FFF2-40B4-BE49-F238E27FC236}">
                <a16:creationId xmlns:a16="http://schemas.microsoft.com/office/drawing/2014/main" id="{A4273E41-293F-4214-B5F9-1A0AE3AB6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1913" y="2900288"/>
            <a:ext cx="6916115" cy="1057423"/>
          </a:xfrm>
          <a:prstGeom prst="rect">
            <a:avLst/>
          </a:prstGeom>
        </p:spPr>
      </p:pic>
    </p:spTree>
    <p:extLst>
      <p:ext uri="{BB962C8B-B14F-4D97-AF65-F5344CB8AC3E}">
        <p14:creationId xmlns:p14="http://schemas.microsoft.com/office/powerpoint/2010/main" val="30606918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Timeline&#10;&#10;Description automatically generated">
            <a:extLst>
              <a:ext uri="{FF2B5EF4-FFF2-40B4-BE49-F238E27FC236}">
                <a16:creationId xmlns:a16="http://schemas.microsoft.com/office/drawing/2014/main" id="{A4273E41-293F-4214-B5F9-1A0AE3AB6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2916" y="2628900"/>
            <a:ext cx="10466168" cy="1600200"/>
          </a:xfrm>
          <a:prstGeom prst="rect">
            <a:avLst/>
          </a:prstGeom>
        </p:spPr>
      </p:pic>
      <p:sp>
        <p:nvSpPr>
          <p:cNvPr id="5" name="Text Placeholder 4">
            <a:extLst>
              <a:ext uri="{FF2B5EF4-FFF2-40B4-BE49-F238E27FC236}">
                <a16:creationId xmlns:a16="http://schemas.microsoft.com/office/drawing/2014/main" id="{505283E7-F67C-4336-B8D2-702509BD04FF}"/>
              </a:ext>
            </a:extLst>
          </p:cNvPr>
          <p:cNvSpPr>
            <a:spLocks noGrp="1"/>
          </p:cNvSpPr>
          <p:nvPr>
            <p:ph type="body" sz="half" idx="2"/>
          </p:nvPr>
        </p:nvSpPr>
        <p:spPr/>
        <p:txBody>
          <a:bodyPr/>
          <a:lstStyle/>
          <a:p>
            <a:endParaRPr lang="en-US"/>
          </a:p>
        </p:txBody>
      </p:sp>
      <p:sp>
        <p:nvSpPr>
          <p:cNvPr id="7" name="Title 6">
            <a:extLst>
              <a:ext uri="{FF2B5EF4-FFF2-40B4-BE49-F238E27FC236}">
                <a16:creationId xmlns:a16="http://schemas.microsoft.com/office/drawing/2014/main" id="{6E597FF1-8FA8-4BB8-B0E1-DE9D33AFB5D1}"/>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4417717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AF0864C-E262-4250-BC01-65E0ACE4A940}"/>
              </a:ext>
            </a:extLst>
          </p:cNvPr>
          <p:cNvSpPr>
            <a:spLocks noGrp="1"/>
          </p:cNvSpPr>
          <p:nvPr>
            <p:ph type="title"/>
          </p:nvPr>
        </p:nvSpPr>
        <p:spPr/>
        <p:txBody>
          <a:bodyPr/>
          <a:lstStyle/>
          <a:p>
            <a:r>
              <a:rPr lang="en-US" dirty="0"/>
              <a:t>Shameless Plug</a:t>
            </a:r>
          </a:p>
        </p:txBody>
      </p:sp>
      <p:sp>
        <p:nvSpPr>
          <p:cNvPr id="6" name="Content Placeholder 5">
            <a:extLst>
              <a:ext uri="{FF2B5EF4-FFF2-40B4-BE49-F238E27FC236}">
                <a16:creationId xmlns:a16="http://schemas.microsoft.com/office/drawing/2014/main" id="{845AF97B-2CFF-4034-8991-E37235A176EE}"/>
              </a:ext>
            </a:extLst>
          </p:cNvPr>
          <p:cNvSpPr>
            <a:spLocks noGrp="1"/>
          </p:cNvSpPr>
          <p:nvPr>
            <p:ph sz="half" idx="1"/>
          </p:nvPr>
        </p:nvSpPr>
        <p:spPr/>
        <p:txBody>
          <a:bodyPr/>
          <a:lstStyle/>
          <a:p>
            <a:r>
              <a:rPr lang="en-US" dirty="0"/>
              <a:t>Want more info on data upgrades from AX 2012?</a:t>
            </a:r>
          </a:p>
          <a:p>
            <a:r>
              <a:rPr lang="en-US" dirty="0"/>
              <a:t>Attend Dynamics 365 F&amp;O Upgrade Tech Talk: Data (AX 2012 Upgrade Series: Part 4)</a:t>
            </a:r>
          </a:p>
        </p:txBody>
      </p:sp>
      <p:sp>
        <p:nvSpPr>
          <p:cNvPr id="7" name="Content Placeholder 6">
            <a:extLst>
              <a:ext uri="{FF2B5EF4-FFF2-40B4-BE49-F238E27FC236}">
                <a16:creationId xmlns:a16="http://schemas.microsoft.com/office/drawing/2014/main" id="{423DAA13-6449-47EE-AB35-EDFE11F59C18}"/>
              </a:ext>
            </a:extLst>
          </p:cNvPr>
          <p:cNvSpPr>
            <a:spLocks noGrp="1"/>
          </p:cNvSpPr>
          <p:nvPr>
            <p:ph sz="half" idx="2"/>
          </p:nvPr>
        </p:nvSpPr>
        <p:spPr/>
        <p:txBody>
          <a:bodyPr/>
          <a:lstStyle/>
          <a:p>
            <a:endParaRPr lang="en-US"/>
          </a:p>
        </p:txBody>
      </p:sp>
      <p:pic>
        <p:nvPicPr>
          <p:cNvPr id="5122" name="Picture 2" descr="Chonkyboi Seal Of Approval Chonkyboi Seal Of Approval Memes - Video &amp;amp; GIFs  | chonkyboi memes, seal memes, approval memes">
            <a:extLst>
              <a:ext uri="{FF2B5EF4-FFF2-40B4-BE49-F238E27FC236}">
                <a16:creationId xmlns:a16="http://schemas.microsoft.com/office/drawing/2014/main" id="{C0A57CB6-DEED-4E0C-94EC-2271E0564C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385888"/>
            <a:ext cx="5753100" cy="4791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64429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AF3AF-4460-4616-BE04-937E561FC523}"/>
              </a:ext>
            </a:extLst>
          </p:cNvPr>
          <p:cNvSpPr>
            <a:spLocks noGrp="1"/>
          </p:cNvSpPr>
          <p:nvPr>
            <p:ph type="title"/>
          </p:nvPr>
        </p:nvSpPr>
        <p:spPr/>
        <p:txBody>
          <a:bodyPr/>
          <a:lstStyle/>
          <a:p>
            <a:r>
              <a:rPr lang="en-US" dirty="0"/>
              <a:t>AX 2012 – Technical, Code</a:t>
            </a:r>
          </a:p>
        </p:txBody>
      </p:sp>
      <p:sp>
        <p:nvSpPr>
          <p:cNvPr id="4" name="Text Placeholder 3">
            <a:extLst>
              <a:ext uri="{FF2B5EF4-FFF2-40B4-BE49-F238E27FC236}">
                <a16:creationId xmlns:a16="http://schemas.microsoft.com/office/drawing/2014/main" id="{974B2F19-48D0-4D5B-82F5-32730BB7A9D2}"/>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Upgrade Code in LCS</a:t>
            </a:r>
          </a:p>
          <a:p>
            <a:pPr marL="285750" indent="-285750">
              <a:buFont typeface="Arial" panose="020B0604020202020204" pitchFamily="34" charset="0"/>
              <a:buChar char="•"/>
            </a:pPr>
            <a:r>
              <a:rPr lang="en-US" dirty="0"/>
              <a:t>Life Cycle Services</a:t>
            </a:r>
          </a:p>
          <a:p>
            <a:pPr marL="285750" indent="-285750">
              <a:buFont typeface="Arial" panose="020B0604020202020204" pitchFamily="34" charset="0"/>
              <a:buChar char="•"/>
            </a:pPr>
            <a:r>
              <a:rPr lang="en-US" dirty="0"/>
              <a:t>Orchestrator for all F&amp;O related activity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5" name="Picture 4" descr="Diagram, Teams&#10;&#10;Description automatically generated">
            <a:extLst>
              <a:ext uri="{FF2B5EF4-FFF2-40B4-BE49-F238E27FC236}">
                <a16:creationId xmlns:a16="http://schemas.microsoft.com/office/drawing/2014/main" id="{18FF1627-56CC-4EAF-9B73-FAF00BD68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52688" y="2211589"/>
            <a:ext cx="6356343" cy="2164469"/>
          </a:xfrm>
          <a:prstGeom prst="rect">
            <a:avLst/>
          </a:prstGeom>
        </p:spPr>
      </p:pic>
    </p:spTree>
    <p:extLst>
      <p:ext uri="{BB962C8B-B14F-4D97-AF65-F5344CB8AC3E}">
        <p14:creationId xmlns:p14="http://schemas.microsoft.com/office/powerpoint/2010/main" val="11040451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Teams&#10;&#10;Description automatically generated">
            <a:extLst>
              <a:ext uri="{FF2B5EF4-FFF2-40B4-BE49-F238E27FC236}">
                <a16:creationId xmlns:a16="http://schemas.microsoft.com/office/drawing/2014/main" id="{18FF1627-56CC-4EAF-9B73-FAF00BD68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7223" y="457200"/>
            <a:ext cx="15490431" cy="5274819"/>
          </a:xfrm>
          <a:prstGeom prst="rect">
            <a:avLst/>
          </a:prstGeom>
        </p:spPr>
      </p:pic>
      <p:sp>
        <p:nvSpPr>
          <p:cNvPr id="6" name="Text Placeholder 5">
            <a:extLst>
              <a:ext uri="{FF2B5EF4-FFF2-40B4-BE49-F238E27FC236}">
                <a16:creationId xmlns:a16="http://schemas.microsoft.com/office/drawing/2014/main" id="{F868594B-8FAB-4E4D-935E-4348B64C1379}"/>
              </a:ext>
            </a:extLst>
          </p:cNvPr>
          <p:cNvSpPr>
            <a:spLocks noGrp="1"/>
          </p:cNvSpPr>
          <p:nvPr>
            <p:ph type="body" sz="half" idx="2"/>
          </p:nvPr>
        </p:nvSpPr>
        <p:spPr/>
        <p:txBody>
          <a:bodyPr/>
          <a:lstStyle/>
          <a:p>
            <a:endParaRPr lang="en-US"/>
          </a:p>
        </p:txBody>
      </p:sp>
      <p:sp>
        <p:nvSpPr>
          <p:cNvPr id="8" name="Title 7">
            <a:extLst>
              <a:ext uri="{FF2B5EF4-FFF2-40B4-BE49-F238E27FC236}">
                <a16:creationId xmlns:a16="http://schemas.microsoft.com/office/drawing/2014/main" id="{69CFCADF-759D-4397-AFE9-7DE39F01FAC3}"/>
              </a:ext>
            </a:extLst>
          </p:cNvPr>
          <p:cNvSpPr>
            <a:spLocks noGrp="1"/>
          </p:cNvSpPr>
          <p:nvPr>
            <p:ph type="title"/>
          </p:nvPr>
        </p:nvSpPr>
        <p:spPr/>
        <p:txBody>
          <a:bodyPr/>
          <a:lstStyle/>
          <a:p>
            <a:endParaRPr lang="en-US"/>
          </a:p>
        </p:txBody>
      </p:sp>
      <p:sp>
        <p:nvSpPr>
          <p:cNvPr id="2" name="Arrow: Left 1">
            <a:extLst>
              <a:ext uri="{FF2B5EF4-FFF2-40B4-BE49-F238E27FC236}">
                <a16:creationId xmlns:a16="http://schemas.microsoft.com/office/drawing/2014/main" id="{D51AE3DB-83E0-4F6A-B55A-CF5E72E72C69}"/>
              </a:ext>
            </a:extLst>
          </p:cNvPr>
          <p:cNvSpPr/>
          <p:nvPr/>
        </p:nvSpPr>
        <p:spPr>
          <a:xfrm>
            <a:off x="5949538" y="1674421"/>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Left 6">
            <a:extLst>
              <a:ext uri="{FF2B5EF4-FFF2-40B4-BE49-F238E27FC236}">
                <a16:creationId xmlns:a16="http://schemas.microsoft.com/office/drawing/2014/main" id="{C86D8D7D-24E6-4C32-A610-F78EDE82060D}"/>
              </a:ext>
            </a:extLst>
          </p:cNvPr>
          <p:cNvSpPr/>
          <p:nvPr/>
        </p:nvSpPr>
        <p:spPr>
          <a:xfrm>
            <a:off x="5949538" y="3044042"/>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Left 8">
            <a:extLst>
              <a:ext uri="{FF2B5EF4-FFF2-40B4-BE49-F238E27FC236}">
                <a16:creationId xmlns:a16="http://schemas.microsoft.com/office/drawing/2014/main" id="{886F6E2B-3856-4F84-B58B-1726F9294481}"/>
              </a:ext>
            </a:extLst>
          </p:cNvPr>
          <p:cNvSpPr/>
          <p:nvPr/>
        </p:nvSpPr>
        <p:spPr>
          <a:xfrm>
            <a:off x="5949538" y="4609111"/>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2481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7" grpId="0" animBg="1"/>
      <p:bldP spid="7" grpId="1" animBg="1"/>
      <p:bldP spid="9" grpId="0" animBg="1"/>
      <p:bldP spid="9"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Teams&#10;&#10;Description automatically generated">
            <a:extLst>
              <a:ext uri="{FF2B5EF4-FFF2-40B4-BE49-F238E27FC236}">
                <a16:creationId xmlns:a16="http://schemas.microsoft.com/office/drawing/2014/main" id="{18FF1627-56CC-4EAF-9B73-FAF00BD68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2377" y="457200"/>
            <a:ext cx="15490431" cy="5274819"/>
          </a:xfrm>
          <a:prstGeom prst="rect">
            <a:avLst/>
          </a:prstGeom>
        </p:spPr>
      </p:pic>
      <p:sp>
        <p:nvSpPr>
          <p:cNvPr id="6" name="Text Placeholder 5">
            <a:extLst>
              <a:ext uri="{FF2B5EF4-FFF2-40B4-BE49-F238E27FC236}">
                <a16:creationId xmlns:a16="http://schemas.microsoft.com/office/drawing/2014/main" id="{F868594B-8FAB-4E4D-935E-4348B64C1379}"/>
              </a:ext>
            </a:extLst>
          </p:cNvPr>
          <p:cNvSpPr>
            <a:spLocks noGrp="1"/>
          </p:cNvSpPr>
          <p:nvPr>
            <p:ph type="body" sz="half" idx="2"/>
          </p:nvPr>
        </p:nvSpPr>
        <p:spPr/>
        <p:txBody>
          <a:bodyPr/>
          <a:lstStyle/>
          <a:p>
            <a:endParaRPr lang="en-US"/>
          </a:p>
        </p:txBody>
      </p:sp>
      <p:sp>
        <p:nvSpPr>
          <p:cNvPr id="8" name="Title 7">
            <a:extLst>
              <a:ext uri="{FF2B5EF4-FFF2-40B4-BE49-F238E27FC236}">
                <a16:creationId xmlns:a16="http://schemas.microsoft.com/office/drawing/2014/main" id="{69CFCADF-759D-4397-AFE9-7DE39F01FAC3}"/>
              </a:ext>
            </a:extLst>
          </p:cNvPr>
          <p:cNvSpPr>
            <a:spLocks noGrp="1"/>
          </p:cNvSpPr>
          <p:nvPr>
            <p:ph type="title"/>
          </p:nvPr>
        </p:nvSpPr>
        <p:spPr/>
        <p:txBody>
          <a:bodyPr/>
          <a:lstStyle/>
          <a:p>
            <a:endParaRPr lang="en-US"/>
          </a:p>
        </p:txBody>
      </p:sp>
      <p:sp>
        <p:nvSpPr>
          <p:cNvPr id="7" name="Arrow: Left 6">
            <a:extLst>
              <a:ext uri="{FF2B5EF4-FFF2-40B4-BE49-F238E27FC236}">
                <a16:creationId xmlns:a16="http://schemas.microsoft.com/office/drawing/2014/main" id="{9FCBF35B-EFB2-46D0-ABD9-375B0D38648F}"/>
              </a:ext>
            </a:extLst>
          </p:cNvPr>
          <p:cNvSpPr/>
          <p:nvPr/>
        </p:nvSpPr>
        <p:spPr>
          <a:xfrm>
            <a:off x="3645725" y="1674421"/>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Left 8">
            <a:extLst>
              <a:ext uri="{FF2B5EF4-FFF2-40B4-BE49-F238E27FC236}">
                <a16:creationId xmlns:a16="http://schemas.microsoft.com/office/drawing/2014/main" id="{555F533A-3597-472A-8CDB-10FE3875AD99}"/>
              </a:ext>
            </a:extLst>
          </p:cNvPr>
          <p:cNvSpPr/>
          <p:nvPr/>
        </p:nvSpPr>
        <p:spPr>
          <a:xfrm>
            <a:off x="3645725" y="3094609"/>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Left 9">
            <a:extLst>
              <a:ext uri="{FF2B5EF4-FFF2-40B4-BE49-F238E27FC236}">
                <a16:creationId xmlns:a16="http://schemas.microsoft.com/office/drawing/2014/main" id="{0FD47A0B-35BB-4C3D-A4C3-BA9B6D0049EC}"/>
              </a:ext>
            </a:extLst>
          </p:cNvPr>
          <p:cNvSpPr/>
          <p:nvPr/>
        </p:nvSpPr>
        <p:spPr>
          <a:xfrm>
            <a:off x="3645725" y="4514797"/>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 10">
            <a:extLst>
              <a:ext uri="{FF2B5EF4-FFF2-40B4-BE49-F238E27FC236}">
                <a16:creationId xmlns:a16="http://schemas.microsoft.com/office/drawing/2014/main" id="{13E46BEE-1546-4C56-9921-9D7B96D274FC}"/>
              </a:ext>
            </a:extLst>
          </p:cNvPr>
          <p:cNvSpPr/>
          <p:nvPr/>
        </p:nvSpPr>
        <p:spPr>
          <a:xfrm>
            <a:off x="5842660" y="2232561"/>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Left 11">
            <a:extLst>
              <a:ext uri="{FF2B5EF4-FFF2-40B4-BE49-F238E27FC236}">
                <a16:creationId xmlns:a16="http://schemas.microsoft.com/office/drawing/2014/main" id="{E4B38246-CBB5-4321-A286-CCC1CDAA1957}"/>
              </a:ext>
            </a:extLst>
          </p:cNvPr>
          <p:cNvSpPr/>
          <p:nvPr/>
        </p:nvSpPr>
        <p:spPr>
          <a:xfrm>
            <a:off x="5842660" y="3872841"/>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Left 12">
            <a:extLst>
              <a:ext uri="{FF2B5EF4-FFF2-40B4-BE49-F238E27FC236}">
                <a16:creationId xmlns:a16="http://schemas.microsoft.com/office/drawing/2014/main" id="{D6094D73-9CD7-4E47-AF54-5E40316AE259}"/>
              </a:ext>
            </a:extLst>
          </p:cNvPr>
          <p:cNvSpPr/>
          <p:nvPr/>
        </p:nvSpPr>
        <p:spPr>
          <a:xfrm>
            <a:off x="7370495" y="2232560"/>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Left 13">
            <a:extLst>
              <a:ext uri="{FF2B5EF4-FFF2-40B4-BE49-F238E27FC236}">
                <a16:creationId xmlns:a16="http://schemas.microsoft.com/office/drawing/2014/main" id="{0C878E10-DAD2-4444-A7BF-53224B5EE27C}"/>
              </a:ext>
            </a:extLst>
          </p:cNvPr>
          <p:cNvSpPr/>
          <p:nvPr/>
        </p:nvSpPr>
        <p:spPr>
          <a:xfrm>
            <a:off x="8915357" y="2232560"/>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60085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0"/>
                                        </p:tgtEl>
                                      </p:cBhvr>
                                    </p:animEffect>
                                    <p:set>
                                      <p:cBhvr>
                                        <p:cTn id="32" dur="1" fill="hold">
                                          <p:stCondLst>
                                            <p:cond delay="499"/>
                                          </p:stCondLst>
                                        </p:cTn>
                                        <p:tgtEl>
                                          <p:spTgt spid="1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11"/>
                                        </p:tgtEl>
                                      </p:cBhvr>
                                    </p:animEffect>
                                    <p:set>
                                      <p:cBhvr>
                                        <p:cTn id="42" dur="1" fill="hold">
                                          <p:stCondLst>
                                            <p:cond delay="499"/>
                                          </p:stCondLst>
                                        </p:cTn>
                                        <p:tgtEl>
                                          <p:spTgt spid="11"/>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grpId="1" nodeType="clickEffect">
                                  <p:stCondLst>
                                    <p:cond delay="0"/>
                                  </p:stCondLst>
                                  <p:childTnLst>
                                    <p:animEffect transition="out" filter="fade">
                                      <p:cBhvr>
                                        <p:cTn id="51" dur="500"/>
                                        <p:tgtEl>
                                          <p:spTgt spid="12"/>
                                        </p:tgtEl>
                                      </p:cBhvr>
                                    </p:animEffect>
                                    <p:set>
                                      <p:cBhvr>
                                        <p:cTn id="52" dur="1" fill="hold">
                                          <p:stCondLst>
                                            <p:cond delay="499"/>
                                          </p:stCondLst>
                                        </p:cTn>
                                        <p:tgtEl>
                                          <p:spTgt spid="12"/>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1" nodeType="clickEffect">
                                  <p:stCondLst>
                                    <p:cond delay="0"/>
                                  </p:stCondLst>
                                  <p:childTnLst>
                                    <p:animEffect transition="out" filter="fade">
                                      <p:cBhvr>
                                        <p:cTn id="61" dur="500"/>
                                        <p:tgtEl>
                                          <p:spTgt spid="13"/>
                                        </p:tgtEl>
                                      </p:cBhvr>
                                    </p:animEffect>
                                    <p:set>
                                      <p:cBhvr>
                                        <p:cTn id="62" dur="1" fill="hold">
                                          <p:stCondLst>
                                            <p:cond delay="499"/>
                                          </p:stCondLst>
                                        </p:cTn>
                                        <p:tgtEl>
                                          <p:spTgt spid="13"/>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fade">
                                      <p:cBhvr>
                                        <p:cTn id="67" dur="500"/>
                                        <p:tgtEl>
                                          <p:spTgt spid="14"/>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xit" presetSubtype="0" fill="hold" grpId="1" nodeType="clickEffect">
                                  <p:stCondLst>
                                    <p:cond delay="0"/>
                                  </p:stCondLst>
                                  <p:childTnLst>
                                    <p:animEffect transition="out" filter="fade">
                                      <p:cBhvr>
                                        <p:cTn id="71" dur="500"/>
                                        <p:tgtEl>
                                          <p:spTgt spid="14"/>
                                        </p:tgtEl>
                                      </p:cBhvr>
                                    </p:animEffect>
                                    <p:set>
                                      <p:cBhvr>
                                        <p:cTn id="72"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 Teams&#10;&#10;Description automatically generated">
            <a:extLst>
              <a:ext uri="{FF2B5EF4-FFF2-40B4-BE49-F238E27FC236}">
                <a16:creationId xmlns:a16="http://schemas.microsoft.com/office/drawing/2014/main" id="{18FF1627-56CC-4EAF-9B73-FAF00BD68D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823" y="1569354"/>
            <a:ext cx="10922354" cy="3719292"/>
          </a:xfrm>
          <a:prstGeom prst="rect">
            <a:avLst/>
          </a:prstGeom>
        </p:spPr>
      </p:pic>
      <p:sp>
        <p:nvSpPr>
          <p:cNvPr id="6" name="Text Placeholder 5">
            <a:extLst>
              <a:ext uri="{FF2B5EF4-FFF2-40B4-BE49-F238E27FC236}">
                <a16:creationId xmlns:a16="http://schemas.microsoft.com/office/drawing/2014/main" id="{F868594B-8FAB-4E4D-935E-4348B64C1379}"/>
              </a:ext>
            </a:extLst>
          </p:cNvPr>
          <p:cNvSpPr>
            <a:spLocks noGrp="1"/>
          </p:cNvSpPr>
          <p:nvPr>
            <p:ph type="body" sz="half" idx="2"/>
          </p:nvPr>
        </p:nvSpPr>
        <p:spPr/>
        <p:txBody>
          <a:bodyPr/>
          <a:lstStyle/>
          <a:p>
            <a:endParaRPr lang="en-US" dirty="0"/>
          </a:p>
        </p:txBody>
      </p:sp>
      <p:sp>
        <p:nvSpPr>
          <p:cNvPr id="8" name="Title 7">
            <a:extLst>
              <a:ext uri="{FF2B5EF4-FFF2-40B4-BE49-F238E27FC236}">
                <a16:creationId xmlns:a16="http://schemas.microsoft.com/office/drawing/2014/main" id="{69CFCADF-759D-4397-AFE9-7DE39F01FAC3}"/>
              </a:ext>
            </a:extLst>
          </p:cNvPr>
          <p:cNvSpPr>
            <a:spLocks noGrp="1"/>
          </p:cNvSpPr>
          <p:nvPr>
            <p:ph type="title"/>
          </p:nvPr>
        </p:nvSpPr>
        <p:spPr/>
        <p:txBody>
          <a:bodyPr/>
          <a:lstStyle/>
          <a:p>
            <a:endParaRPr lang="en-US"/>
          </a:p>
        </p:txBody>
      </p:sp>
      <p:sp>
        <p:nvSpPr>
          <p:cNvPr id="7" name="Arrow: Left 6">
            <a:extLst>
              <a:ext uri="{FF2B5EF4-FFF2-40B4-BE49-F238E27FC236}">
                <a16:creationId xmlns:a16="http://schemas.microsoft.com/office/drawing/2014/main" id="{8CDFA33A-57E3-418E-AF2F-6D5DA6CA6E87}"/>
              </a:ext>
            </a:extLst>
          </p:cNvPr>
          <p:cNvSpPr/>
          <p:nvPr/>
        </p:nvSpPr>
        <p:spPr>
          <a:xfrm>
            <a:off x="3322085" y="2353956"/>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Left 8">
            <a:extLst>
              <a:ext uri="{FF2B5EF4-FFF2-40B4-BE49-F238E27FC236}">
                <a16:creationId xmlns:a16="http://schemas.microsoft.com/office/drawing/2014/main" id="{C194164F-2C61-4CEB-A07C-02E5908BCD0E}"/>
              </a:ext>
            </a:extLst>
          </p:cNvPr>
          <p:cNvSpPr/>
          <p:nvPr/>
        </p:nvSpPr>
        <p:spPr>
          <a:xfrm>
            <a:off x="5804382" y="2353955"/>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Left 9">
            <a:extLst>
              <a:ext uri="{FF2B5EF4-FFF2-40B4-BE49-F238E27FC236}">
                <a16:creationId xmlns:a16="http://schemas.microsoft.com/office/drawing/2014/main" id="{419B8947-83B6-47A4-B40F-C8852308C2BF}"/>
              </a:ext>
            </a:extLst>
          </p:cNvPr>
          <p:cNvSpPr/>
          <p:nvPr/>
        </p:nvSpPr>
        <p:spPr>
          <a:xfrm>
            <a:off x="5804382" y="3330045"/>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 10">
            <a:extLst>
              <a:ext uri="{FF2B5EF4-FFF2-40B4-BE49-F238E27FC236}">
                <a16:creationId xmlns:a16="http://schemas.microsoft.com/office/drawing/2014/main" id="{5BE6A5D8-9CD0-44C8-9EEB-529978CE49F6}"/>
              </a:ext>
            </a:extLst>
          </p:cNvPr>
          <p:cNvSpPr/>
          <p:nvPr/>
        </p:nvSpPr>
        <p:spPr>
          <a:xfrm>
            <a:off x="7250201" y="4105105"/>
            <a:ext cx="914400" cy="38297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35047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0"/>
                                        </p:tgtEl>
                                      </p:cBhvr>
                                    </p:animEffect>
                                    <p:set>
                                      <p:cBhvr>
                                        <p:cTn id="32" dur="1" fill="hold">
                                          <p:stCondLst>
                                            <p:cond delay="499"/>
                                          </p:stCondLst>
                                        </p:cTn>
                                        <p:tgtEl>
                                          <p:spTgt spid="10"/>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11"/>
                                        </p:tgtEl>
                                      </p:cBhvr>
                                    </p:animEffect>
                                    <p:set>
                                      <p:cBhvr>
                                        <p:cTn id="42"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9" grpId="0" animBg="1"/>
      <p:bldP spid="9" grpId="1" animBg="1"/>
      <p:bldP spid="10" grpId="0" animBg="1"/>
      <p:bldP spid="10" grpId="1" animBg="1"/>
      <p:bldP spid="11" grpId="0" animBg="1"/>
      <p:bldP spid="11"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B564AA0-CFD6-4727-A634-9D3668DFFEB0}"/>
              </a:ext>
            </a:extLst>
          </p:cNvPr>
          <p:cNvSpPr>
            <a:spLocks noGrp="1"/>
          </p:cNvSpPr>
          <p:nvPr>
            <p:ph type="title"/>
          </p:nvPr>
        </p:nvSpPr>
        <p:spPr/>
        <p:txBody>
          <a:bodyPr/>
          <a:lstStyle/>
          <a:p>
            <a:r>
              <a:rPr lang="en-US" dirty="0"/>
              <a:t>AX 2012 Functional</a:t>
            </a:r>
          </a:p>
        </p:txBody>
      </p:sp>
      <p:sp>
        <p:nvSpPr>
          <p:cNvPr id="7" name="Text Placeholder 6">
            <a:extLst>
              <a:ext uri="{FF2B5EF4-FFF2-40B4-BE49-F238E27FC236}">
                <a16:creationId xmlns:a16="http://schemas.microsoft.com/office/drawing/2014/main" id="{2ACD0153-E5D1-468A-A566-1E538C149445}"/>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Run Cleanups</a:t>
            </a:r>
          </a:p>
          <a:p>
            <a:pPr marL="285750" indent="-285750">
              <a:buFont typeface="Arial" panose="020B0604020202020204" pitchFamily="34" charset="0"/>
              <a:buChar char="•"/>
            </a:pPr>
            <a:r>
              <a:rPr lang="en-US" dirty="0"/>
              <a:t>Run Database maintenance</a:t>
            </a:r>
          </a:p>
          <a:p>
            <a:pPr marL="285750" indent="-285750">
              <a:buFont typeface="Arial" panose="020B0604020202020204" pitchFamily="34" charset="0"/>
              <a:buChar char="•"/>
            </a:pPr>
            <a:r>
              <a:rPr lang="en-US" dirty="0"/>
              <a:t>Map out business processes</a:t>
            </a:r>
          </a:p>
          <a:p>
            <a:pPr marL="285750" indent="-285750">
              <a:buFont typeface="Arial" panose="020B0604020202020204" pitchFamily="34" charset="0"/>
              <a:buChar char="•"/>
            </a:pPr>
            <a:r>
              <a:rPr lang="en-US" dirty="0"/>
              <a:t>Create workflows for processes</a:t>
            </a:r>
          </a:p>
          <a:p>
            <a:pPr marL="285750" indent="-285750">
              <a:buFont typeface="Arial" panose="020B0604020202020204" pitchFamily="34" charset="0"/>
              <a:buChar char="•"/>
            </a:pPr>
            <a:r>
              <a:rPr lang="en-US" dirty="0"/>
              <a:t>Think about where you want to end with a fully implemented system and work backwards in your head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10242" name="Picture 2" descr="An Alternative Best of…Journey – Every record tells a story">
            <a:extLst>
              <a:ext uri="{FF2B5EF4-FFF2-40B4-BE49-F238E27FC236}">
                <a16:creationId xmlns:a16="http://schemas.microsoft.com/office/drawing/2014/main" id="{00FB3297-AFCC-4C7A-AD6F-A3C67489C59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70256" y="2025205"/>
            <a:ext cx="2798064" cy="2798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20111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9EDF8-700B-4A2B-B414-A767BC83B5C8}"/>
              </a:ext>
            </a:extLst>
          </p:cNvPr>
          <p:cNvSpPr>
            <a:spLocks noGrp="1"/>
          </p:cNvSpPr>
          <p:nvPr>
            <p:ph type="title"/>
          </p:nvPr>
        </p:nvSpPr>
        <p:spPr/>
        <p:txBody>
          <a:bodyPr/>
          <a:lstStyle/>
          <a:p>
            <a:r>
              <a:rPr lang="en-US" dirty="0"/>
              <a:t>Database Upgrade Options</a:t>
            </a:r>
          </a:p>
        </p:txBody>
      </p:sp>
      <p:sp>
        <p:nvSpPr>
          <p:cNvPr id="4" name="Text Placeholder 3">
            <a:extLst>
              <a:ext uri="{FF2B5EF4-FFF2-40B4-BE49-F238E27FC236}">
                <a16:creationId xmlns:a16="http://schemas.microsoft.com/office/drawing/2014/main" id="{A079E9A8-A53F-4288-939D-C50C63440083}"/>
              </a:ext>
            </a:extLst>
          </p:cNvPr>
          <p:cNvSpPr>
            <a:spLocks noGrp="1"/>
          </p:cNvSpPr>
          <p:nvPr>
            <p:ph sz="half" idx="2"/>
          </p:nvPr>
        </p:nvSpPr>
        <p:spPr/>
        <p:txBody>
          <a:bodyPr>
            <a:normAutofit fontScale="77500" lnSpcReduction="20000"/>
          </a:bodyPr>
          <a:lstStyle/>
          <a:p>
            <a:pPr marL="285750" indent="-285750">
              <a:buFont typeface="Arial" panose="020B0604020202020204" pitchFamily="34" charset="0"/>
              <a:buChar char="•"/>
            </a:pPr>
            <a:r>
              <a:rPr lang="en-US" dirty="0"/>
              <a:t>Methodologies</a:t>
            </a:r>
          </a:p>
          <a:p>
            <a:pPr marL="742950" lvl="1" indent="-285750">
              <a:buFont typeface="Arial" panose="020B0604020202020204" pitchFamily="34" charset="0"/>
              <a:buChar char="•"/>
            </a:pPr>
            <a:r>
              <a:rPr lang="en-US" dirty="0"/>
              <a:t>SQL Replication</a:t>
            </a:r>
          </a:p>
          <a:p>
            <a:pPr marL="742950" lvl="1" indent="-285750">
              <a:buFont typeface="Arial" panose="020B0604020202020204" pitchFamily="34" charset="0"/>
              <a:buChar char="•"/>
            </a:pPr>
            <a:r>
              <a:rPr lang="en-US" dirty="0"/>
              <a:t>DACPAC*</a:t>
            </a:r>
          </a:p>
          <a:p>
            <a:pPr marL="742950" lvl="1" indent="-285750">
              <a:buFont typeface="Arial" panose="020B0604020202020204" pitchFamily="34" charset="0"/>
              <a:buChar char="•"/>
            </a:pPr>
            <a:r>
              <a:rPr lang="en-US" dirty="0"/>
              <a:t>BACPAC*</a:t>
            </a:r>
          </a:p>
          <a:p>
            <a:pPr marL="285750" indent="-285750">
              <a:buFont typeface="Arial" panose="020B0604020202020204" pitchFamily="34" charset="0"/>
              <a:buChar char="•"/>
            </a:pPr>
            <a:r>
              <a:rPr lang="en-US" dirty="0"/>
              <a:t>Process</a:t>
            </a:r>
          </a:p>
          <a:p>
            <a:pPr marL="742950" lvl="1" indent="-285750">
              <a:buFont typeface="Arial" panose="020B0604020202020204" pitchFamily="34" charset="0"/>
              <a:buChar char="•"/>
            </a:pPr>
            <a:r>
              <a:rPr lang="en-US" dirty="0"/>
              <a:t>AX 2012 PROD to F&amp;O UAT to F&amp;O PROD</a:t>
            </a:r>
          </a:p>
          <a:p>
            <a:pPr marL="742950" lvl="1" indent="-285750">
              <a:buFont typeface="Arial" panose="020B0604020202020204" pitchFamily="34" charset="0"/>
              <a:buChar char="•"/>
            </a:pPr>
            <a:r>
              <a:rPr lang="en-US" dirty="0"/>
              <a:t>AX 2012 PROD to AX 2012 TEST to F&amp;O UAT to F&amp;O PROD</a:t>
            </a:r>
          </a:p>
          <a:p>
            <a:pPr marL="742950" lvl="1" indent="-285750">
              <a:buFont typeface="Arial" panose="020B0604020202020204" pitchFamily="34" charset="0"/>
              <a:buChar char="•"/>
            </a:pPr>
            <a:r>
              <a:rPr lang="en-US" dirty="0"/>
              <a:t>AX 2012 PROD to AX 2012 TEST to F&amp;O Data upgrade VM to F&amp;O UAT to F&amp;O PROD</a:t>
            </a:r>
          </a:p>
          <a:p>
            <a:pPr marL="285750" indent="-285750">
              <a:buFont typeface="Arial" panose="020B0604020202020204" pitchFamily="34" charset="0"/>
              <a:buChar char="•"/>
            </a:pPr>
            <a:r>
              <a:rPr lang="en-US" dirty="0"/>
              <a:t>Environments</a:t>
            </a:r>
          </a:p>
          <a:p>
            <a:pPr marL="742950" lvl="1" indent="-285750">
              <a:buFont typeface="Arial" panose="020B0604020202020204" pitchFamily="34" charset="0"/>
              <a:buChar char="•"/>
            </a:pPr>
            <a:r>
              <a:rPr lang="en-US" dirty="0"/>
              <a:t>LCS Hosted</a:t>
            </a:r>
          </a:p>
          <a:p>
            <a:pPr marL="742950" lvl="1" indent="-285750">
              <a:buFont typeface="Arial" panose="020B0604020202020204" pitchFamily="34" charset="0"/>
              <a:buChar char="•"/>
            </a:pPr>
            <a:r>
              <a:rPr lang="en-US" dirty="0"/>
              <a:t>Azure Hosted</a:t>
            </a:r>
          </a:p>
          <a:p>
            <a:pPr marL="742950" lvl="1" indent="-285750">
              <a:buFont typeface="Arial" panose="020B0604020202020204" pitchFamily="34" charset="0"/>
              <a:buChar char="•"/>
            </a:pPr>
            <a:r>
              <a:rPr lang="en-US" dirty="0"/>
              <a:t>On Prem*</a:t>
            </a:r>
          </a:p>
          <a:p>
            <a:pPr marL="285750" indent="-285750">
              <a:buFont typeface="Arial" panose="020B0604020202020204" pitchFamily="34" charset="0"/>
              <a:buChar char="•"/>
            </a:pPr>
            <a:endParaRPr lang="en-US" dirty="0"/>
          </a:p>
        </p:txBody>
      </p:sp>
      <p:pic>
        <p:nvPicPr>
          <p:cNvPr id="2050" name="Picture 2" descr="Database Upgrade">
            <a:extLst>
              <a:ext uri="{FF2B5EF4-FFF2-40B4-BE49-F238E27FC236}">
                <a16:creationId xmlns:a16="http://schemas.microsoft.com/office/drawing/2014/main" id="{F7B47B39-D87B-4683-BEDC-F0D5BF527853}"/>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003624" y="1825625"/>
            <a:ext cx="485075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10436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520EF1-244D-4450-BE25-75B7A56CDAE7}"/>
              </a:ext>
            </a:extLst>
          </p:cNvPr>
          <p:cNvSpPr>
            <a:spLocks noGrp="1"/>
          </p:cNvSpPr>
          <p:nvPr>
            <p:ph idx="1"/>
          </p:nvPr>
        </p:nvSpPr>
        <p:spPr/>
        <p:txBody>
          <a:bodyPr/>
          <a:lstStyle/>
          <a:p>
            <a:r>
              <a:rPr lang="en-US" dirty="0"/>
              <a:t>Gift Card Give Away!</a:t>
            </a:r>
          </a:p>
          <a:p>
            <a:pPr lvl="1"/>
            <a:endParaRPr lang="en-US" dirty="0"/>
          </a:p>
        </p:txBody>
      </p:sp>
      <p:sp>
        <p:nvSpPr>
          <p:cNvPr id="3" name="Title 2">
            <a:extLst>
              <a:ext uri="{FF2B5EF4-FFF2-40B4-BE49-F238E27FC236}">
                <a16:creationId xmlns:a16="http://schemas.microsoft.com/office/drawing/2014/main" id="{BAE284BA-DA44-4845-A4F3-B037977AEDE0}"/>
              </a:ext>
            </a:extLst>
          </p:cNvPr>
          <p:cNvSpPr>
            <a:spLocks noGrp="1"/>
          </p:cNvSpPr>
          <p:nvPr>
            <p:ph type="title"/>
          </p:nvPr>
        </p:nvSpPr>
        <p:spPr/>
        <p:txBody>
          <a:bodyPr/>
          <a:lstStyle/>
          <a:p>
            <a:r>
              <a:rPr lang="en-US" dirty="0"/>
              <a:t>Free Stuff</a:t>
            </a:r>
          </a:p>
        </p:txBody>
      </p:sp>
      <p:pic>
        <p:nvPicPr>
          <p:cNvPr id="6146" name="Picture 2" descr="Jim Carrey Limo - Did someone say free stuff?">
            <a:extLst>
              <a:ext uri="{FF2B5EF4-FFF2-40B4-BE49-F238E27FC236}">
                <a16:creationId xmlns:a16="http://schemas.microsoft.com/office/drawing/2014/main" id="{CD4BFE49-0574-4028-8054-778E015BD3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8163" y="2570040"/>
            <a:ext cx="4355674" cy="322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34375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iagram&#10;&#10;Description automatically generated">
            <a:extLst>
              <a:ext uri="{FF2B5EF4-FFF2-40B4-BE49-F238E27FC236}">
                <a16:creationId xmlns:a16="http://schemas.microsoft.com/office/drawing/2014/main" id="{1CB68036-674B-4CE4-8FB2-7F47233470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7035" y="0"/>
            <a:ext cx="8957930" cy="6858000"/>
          </a:xfrm>
          <a:prstGeom prst="rect">
            <a:avLst/>
          </a:prstGeom>
        </p:spPr>
      </p:pic>
    </p:spTree>
    <p:extLst>
      <p:ext uri="{BB962C8B-B14F-4D97-AF65-F5344CB8AC3E}">
        <p14:creationId xmlns:p14="http://schemas.microsoft.com/office/powerpoint/2010/main" val="18739687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iagram&#10;&#10;Description automatically generated">
            <a:extLst>
              <a:ext uri="{FF2B5EF4-FFF2-40B4-BE49-F238E27FC236}">
                <a16:creationId xmlns:a16="http://schemas.microsoft.com/office/drawing/2014/main" id="{1CB68036-674B-4CE4-8FB2-7F47233470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0"/>
            <a:ext cx="11074223" cy="8478188"/>
          </a:xfrm>
          <a:prstGeom prst="rect">
            <a:avLst/>
          </a:prstGeom>
        </p:spPr>
      </p:pic>
    </p:spTree>
    <p:extLst>
      <p:ext uri="{BB962C8B-B14F-4D97-AF65-F5344CB8AC3E}">
        <p14:creationId xmlns:p14="http://schemas.microsoft.com/office/powerpoint/2010/main" val="41945004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EE0774C8-BD01-456A-AAFB-DAC06EFF59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7035" y="0"/>
            <a:ext cx="8957930" cy="6858000"/>
          </a:xfrm>
          <a:prstGeom prst="rect">
            <a:avLst/>
          </a:prstGeom>
        </p:spPr>
      </p:pic>
    </p:spTree>
    <p:extLst>
      <p:ext uri="{BB962C8B-B14F-4D97-AF65-F5344CB8AC3E}">
        <p14:creationId xmlns:p14="http://schemas.microsoft.com/office/powerpoint/2010/main" val="62716991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40C7C88D-8F98-4A21-BBE8-AA5B1C0A17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7035" y="0"/>
            <a:ext cx="8957930" cy="6858000"/>
          </a:xfrm>
          <a:prstGeom prst="rect">
            <a:avLst/>
          </a:prstGeom>
        </p:spPr>
      </p:pic>
    </p:spTree>
    <p:extLst>
      <p:ext uri="{BB962C8B-B14F-4D97-AF65-F5344CB8AC3E}">
        <p14:creationId xmlns:p14="http://schemas.microsoft.com/office/powerpoint/2010/main" val="42518467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B4EFC-E0AE-4829-BAEE-3F5584CB55D3}"/>
              </a:ext>
            </a:extLst>
          </p:cNvPr>
          <p:cNvSpPr>
            <a:spLocks noGrp="1"/>
          </p:cNvSpPr>
          <p:nvPr>
            <p:ph type="title"/>
          </p:nvPr>
        </p:nvSpPr>
        <p:spPr>
          <a:xfrm>
            <a:off x="838200" y="365125"/>
            <a:ext cx="10515600" cy="1325563"/>
          </a:xfrm>
        </p:spPr>
        <p:txBody>
          <a:bodyPr/>
          <a:lstStyle/>
          <a:p>
            <a:r>
              <a:rPr lang="en-US" dirty="0"/>
              <a:t>Styles of Upgrades</a:t>
            </a:r>
          </a:p>
        </p:txBody>
      </p:sp>
      <p:sp>
        <p:nvSpPr>
          <p:cNvPr id="3" name="Content Placeholder 2">
            <a:extLst>
              <a:ext uri="{FF2B5EF4-FFF2-40B4-BE49-F238E27FC236}">
                <a16:creationId xmlns:a16="http://schemas.microsoft.com/office/drawing/2014/main" id="{914A226C-99BE-470E-A094-D1878D7487EA}"/>
              </a:ext>
            </a:extLst>
          </p:cNvPr>
          <p:cNvSpPr>
            <a:spLocks noGrp="1"/>
          </p:cNvSpPr>
          <p:nvPr>
            <p:ph idx="1"/>
          </p:nvPr>
        </p:nvSpPr>
        <p:spPr/>
        <p:txBody>
          <a:bodyPr/>
          <a:lstStyle/>
          <a:p>
            <a:r>
              <a:rPr lang="en-US" dirty="0"/>
              <a:t>Implementation - Import master data into F&amp;O from AX 2009, 2012, any other system</a:t>
            </a:r>
          </a:p>
          <a:p>
            <a:r>
              <a:rPr lang="en-US" dirty="0"/>
              <a:t>Upgrade</a:t>
            </a:r>
          </a:p>
          <a:p>
            <a:pPr lvl="1"/>
            <a:r>
              <a:rPr lang="en-US" dirty="0"/>
              <a:t>Technical – like for like, “lift and shift”</a:t>
            </a:r>
          </a:p>
          <a:p>
            <a:pPr lvl="2"/>
            <a:r>
              <a:rPr lang="en-US" dirty="0"/>
              <a:t>Upgrade all data</a:t>
            </a:r>
          </a:p>
          <a:p>
            <a:pPr lvl="2"/>
            <a:r>
              <a:rPr lang="en-US" dirty="0"/>
              <a:t>Address technical difficulties</a:t>
            </a:r>
          </a:p>
          <a:p>
            <a:pPr lvl="2"/>
            <a:r>
              <a:rPr lang="en-US" dirty="0"/>
              <a:t>Don’t change processes other than as required</a:t>
            </a:r>
          </a:p>
          <a:p>
            <a:pPr lvl="2"/>
            <a:r>
              <a:rPr lang="en-US" dirty="0"/>
              <a:t>Very little new functionality used</a:t>
            </a:r>
          </a:p>
          <a:p>
            <a:pPr lvl="2"/>
            <a:r>
              <a:rPr lang="en-US" dirty="0"/>
              <a:t>Cheapest option</a:t>
            </a:r>
          </a:p>
        </p:txBody>
      </p:sp>
      <p:sp>
        <p:nvSpPr>
          <p:cNvPr id="5" name="Footer Placeholder 5">
            <a:extLst>
              <a:ext uri="{FF2B5EF4-FFF2-40B4-BE49-F238E27FC236}">
                <a16:creationId xmlns:a16="http://schemas.microsoft.com/office/drawing/2014/main" id="{DC22291E-EA0F-425D-BC09-2F67AB9FBA25}"/>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25DE8F28-7CDF-4369-BE66-D5C99D3D348F}"/>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34</a:t>
            </a:fld>
            <a:endParaRPr lang="en-US"/>
          </a:p>
        </p:txBody>
      </p:sp>
    </p:spTree>
    <p:extLst>
      <p:ext uri="{BB962C8B-B14F-4D97-AF65-F5344CB8AC3E}">
        <p14:creationId xmlns:p14="http://schemas.microsoft.com/office/powerpoint/2010/main" val="21881289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B4EFC-E0AE-4829-BAEE-3F5584CB55D3}"/>
              </a:ext>
            </a:extLst>
          </p:cNvPr>
          <p:cNvSpPr>
            <a:spLocks noGrp="1"/>
          </p:cNvSpPr>
          <p:nvPr>
            <p:ph type="title"/>
          </p:nvPr>
        </p:nvSpPr>
        <p:spPr>
          <a:xfrm>
            <a:off x="838200" y="365125"/>
            <a:ext cx="10515600" cy="1325563"/>
          </a:xfrm>
        </p:spPr>
        <p:txBody>
          <a:bodyPr/>
          <a:lstStyle/>
          <a:p>
            <a:r>
              <a:rPr lang="en-US" dirty="0"/>
              <a:t>Styles of Upgrades</a:t>
            </a:r>
          </a:p>
        </p:txBody>
      </p:sp>
      <p:sp>
        <p:nvSpPr>
          <p:cNvPr id="3" name="Content Placeholder 2">
            <a:extLst>
              <a:ext uri="{FF2B5EF4-FFF2-40B4-BE49-F238E27FC236}">
                <a16:creationId xmlns:a16="http://schemas.microsoft.com/office/drawing/2014/main" id="{914A226C-99BE-470E-A094-D1878D7487EA}"/>
              </a:ext>
            </a:extLst>
          </p:cNvPr>
          <p:cNvSpPr>
            <a:spLocks noGrp="1"/>
          </p:cNvSpPr>
          <p:nvPr>
            <p:ph idx="1"/>
          </p:nvPr>
        </p:nvSpPr>
        <p:spPr/>
        <p:txBody>
          <a:bodyPr/>
          <a:lstStyle/>
          <a:p>
            <a:r>
              <a:rPr lang="en-US" dirty="0"/>
              <a:t>Upgrade</a:t>
            </a:r>
          </a:p>
          <a:p>
            <a:pPr lvl="1"/>
            <a:r>
              <a:rPr lang="en-US" dirty="0"/>
              <a:t>Upgrade Re-implementation</a:t>
            </a:r>
          </a:p>
          <a:p>
            <a:pPr lvl="2"/>
            <a:r>
              <a:rPr lang="en-US" dirty="0"/>
              <a:t>Upgrade all data</a:t>
            </a:r>
          </a:p>
          <a:p>
            <a:pPr lvl="2"/>
            <a:r>
              <a:rPr lang="en-US" dirty="0"/>
              <a:t>Re-evaluating customizations to see if they are needed</a:t>
            </a:r>
          </a:p>
          <a:p>
            <a:pPr lvl="2"/>
            <a:r>
              <a:rPr lang="en-US" dirty="0"/>
              <a:t>Change process to take advantage of system or tech changes</a:t>
            </a:r>
          </a:p>
          <a:p>
            <a:pPr lvl="2"/>
            <a:r>
              <a:rPr lang="en-US" dirty="0"/>
              <a:t>New functionality used whenever possible or appropriate</a:t>
            </a:r>
          </a:p>
          <a:p>
            <a:pPr lvl="2"/>
            <a:r>
              <a:rPr lang="en-US" dirty="0"/>
              <a:t>Not the cheapest option</a:t>
            </a:r>
          </a:p>
          <a:p>
            <a:pPr lvl="2"/>
            <a:endParaRPr lang="en-US" dirty="0"/>
          </a:p>
          <a:p>
            <a:pPr lvl="2"/>
            <a:endParaRPr lang="en-US" dirty="0"/>
          </a:p>
        </p:txBody>
      </p:sp>
      <p:sp>
        <p:nvSpPr>
          <p:cNvPr id="5" name="Footer Placeholder 5">
            <a:extLst>
              <a:ext uri="{FF2B5EF4-FFF2-40B4-BE49-F238E27FC236}">
                <a16:creationId xmlns:a16="http://schemas.microsoft.com/office/drawing/2014/main" id="{DC22291E-EA0F-425D-BC09-2F67AB9FBA25}"/>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25DE8F28-7CDF-4369-BE66-D5C99D3D348F}"/>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35</a:t>
            </a:fld>
            <a:endParaRPr lang="en-US"/>
          </a:p>
        </p:txBody>
      </p:sp>
    </p:spTree>
    <p:extLst>
      <p:ext uri="{BB962C8B-B14F-4D97-AF65-F5344CB8AC3E}">
        <p14:creationId xmlns:p14="http://schemas.microsoft.com/office/powerpoint/2010/main" val="25770250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F527D5AD-3DF8-4AA3-AAA8-5AC2DF6333A1}"/>
              </a:ext>
            </a:extLst>
          </p:cNvPr>
          <p:cNvGraphicFramePr>
            <a:graphicFrameLocks noGrp="1"/>
          </p:cNvGraphicFramePr>
          <p:nvPr>
            <p:ph idx="1"/>
            <p:extLst>
              <p:ext uri="{D42A27DB-BD31-4B8C-83A1-F6EECF244321}">
                <p14:modId xmlns:p14="http://schemas.microsoft.com/office/powerpoint/2010/main" val="12809057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a:extLst>
              <a:ext uri="{FF2B5EF4-FFF2-40B4-BE49-F238E27FC236}">
                <a16:creationId xmlns:a16="http://schemas.microsoft.com/office/drawing/2014/main" id="{740705BB-8FD5-4A42-A6B4-6D619B0AF7FA}"/>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27534429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85F70C-5499-4AF5-9721-AFDC2F33F691}"/>
              </a:ext>
            </a:extLst>
          </p:cNvPr>
          <p:cNvSpPr>
            <a:spLocks noGrp="1"/>
          </p:cNvSpPr>
          <p:nvPr>
            <p:ph type="title"/>
          </p:nvPr>
        </p:nvSpPr>
        <p:spPr/>
        <p:txBody>
          <a:bodyPr/>
          <a:lstStyle/>
          <a:p>
            <a:r>
              <a:rPr lang="en-US" dirty="0"/>
              <a:t>ERP Is Cheap</a:t>
            </a:r>
          </a:p>
        </p:txBody>
      </p:sp>
      <p:sp>
        <p:nvSpPr>
          <p:cNvPr id="4" name="Content Placeholder 3">
            <a:extLst>
              <a:ext uri="{FF2B5EF4-FFF2-40B4-BE49-F238E27FC236}">
                <a16:creationId xmlns:a16="http://schemas.microsoft.com/office/drawing/2014/main" id="{FAA785D5-F3DC-4D5B-98B6-916828095AF3}"/>
              </a:ext>
            </a:extLst>
          </p:cNvPr>
          <p:cNvSpPr>
            <a:spLocks noGrp="1"/>
          </p:cNvSpPr>
          <p:nvPr>
            <p:ph sz="half" idx="1"/>
          </p:nvPr>
        </p:nvSpPr>
        <p:spPr/>
        <p:txBody>
          <a:bodyPr/>
          <a:lstStyle/>
          <a:p>
            <a:r>
              <a:rPr lang="en-US" dirty="0"/>
              <a:t>For around 40k a year, give or take, you can get F&amp;O.</a:t>
            </a:r>
          </a:p>
          <a:p>
            <a:r>
              <a:rPr lang="en-US" dirty="0"/>
              <a:t>Everything around ERP gets expensive</a:t>
            </a:r>
          </a:p>
          <a:p>
            <a:r>
              <a:rPr lang="en-US" dirty="0"/>
              <a:t>Integrations and Interfaces</a:t>
            </a:r>
          </a:p>
        </p:txBody>
      </p:sp>
      <p:pic>
        <p:nvPicPr>
          <p:cNvPr id="1026" name="Picture 2" descr="2022 Nissan Pathfinder Review, Pricing, and Specs">
            <a:extLst>
              <a:ext uri="{FF2B5EF4-FFF2-40B4-BE49-F238E27FC236}">
                <a16:creationId xmlns:a16="http://schemas.microsoft.com/office/drawing/2014/main" id="{BCFCA2A9-2AAF-46B9-9C4C-8D1D991C3F39}"/>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172200" y="2070338"/>
            <a:ext cx="5181600" cy="38619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33758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EC53DCBB-F65A-4347-B4F3-ACC6C41D7332}"/>
              </a:ext>
            </a:extLst>
          </p:cNvPr>
          <p:cNvSpPr>
            <a:spLocks noGrp="1"/>
          </p:cNvSpPr>
          <p:nvPr>
            <p:ph idx="1"/>
          </p:nvPr>
        </p:nvSpPr>
        <p:spPr/>
        <p:txBody>
          <a:bodyPr/>
          <a:lstStyle/>
          <a:p>
            <a:r>
              <a:rPr lang="en-US" dirty="0"/>
              <a:t>Upgrading from AX 2012 R2</a:t>
            </a:r>
          </a:p>
          <a:p>
            <a:r>
              <a:rPr lang="en-US" dirty="0"/>
              <a:t>Database upgrade</a:t>
            </a:r>
          </a:p>
          <a:p>
            <a:r>
              <a:rPr lang="en-US" dirty="0"/>
              <a:t>Code Upgraded</a:t>
            </a:r>
          </a:p>
          <a:p>
            <a:pPr lvl="1"/>
            <a:r>
              <a:rPr lang="en-US" dirty="0"/>
              <a:t>Re-evaluated customizations</a:t>
            </a:r>
          </a:p>
          <a:p>
            <a:pPr lvl="1"/>
            <a:r>
              <a:rPr lang="en-US" dirty="0"/>
              <a:t>Re-evaluation of interfaces</a:t>
            </a:r>
          </a:p>
          <a:p>
            <a:r>
              <a:rPr lang="en-US" dirty="0"/>
              <a:t>Went live after desired </a:t>
            </a:r>
            <a:r>
              <a:rPr lang="en-US" dirty="0" err="1"/>
              <a:t>go-live</a:t>
            </a:r>
            <a:r>
              <a:rPr lang="en-US" dirty="0"/>
              <a:t> date</a:t>
            </a:r>
          </a:p>
          <a:p>
            <a:r>
              <a:rPr lang="en-US" dirty="0"/>
              <a:t>Went live using only 38% of budget</a:t>
            </a:r>
          </a:p>
        </p:txBody>
      </p:sp>
      <p:sp>
        <p:nvSpPr>
          <p:cNvPr id="3" name="Title 2">
            <a:extLst>
              <a:ext uri="{FF2B5EF4-FFF2-40B4-BE49-F238E27FC236}">
                <a16:creationId xmlns:a16="http://schemas.microsoft.com/office/drawing/2014/main" id="{4916167F-22F0-4079-BCB7-2E8DB96478D0}"/>
              </a:ext>
            </a:extLst>
          </p:cNvPr>
          <p:cNvSpPr>
            <a:spLocks noGrp="1"/>
          </p:cNvSpPr>
          <p:nvPr>
            <p:ph type="title"/>
          </p:nvPr>
        </p:nvSpPr>
        <p:spPr/>
        <p:txBody>
          <a:bodyPr/>
          <a:lstStyle/>
          <a:p>
            <a:r>
              <a:rPr lang="en-US" dirty="0"/>
              <a:t>Example 1: Airport</a:t>
            </a:r>
          </a:p>
        </p:txBody>
      </p:sp>
    </p:spTree>
    <p:extLst>
      <p:ext uri="{BB962C8B-B14F-4D97-AF65-F5344CB8AC3E}">
        <p14:creationId xmlns:p14="http://schemas.microsoft.com/office/powerpoint/2010/main" val="37569470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A02214-16AD-4433-B278-4FBA9F19487D}"/>
              </a:ext>
            </a:extLst>
          </p:cNvPr>
          <p:cNvSpPr>
            <a:spLocks noGrp="1"/>
          </p:cNvSpPr>
          <p:nvPr>
            <p:ph idx="1"/>
          </p:nvPr>
        </p:nvSpPr>
        <p:spPr/>
        <p:txBody>
          <a:bodyPr/>
          <a:lstStyle/>
          <a:p>
            <a:r>
              <a:rPr lang="en-US" dirty="0"/>
              <a:t>Upgrading from AX 2012 R3 CU11</a:t>
            </a:r>
          </a:p>
          <a:p>
            <a:r>
              <a:rPr lang="en-US" dirty="0"/>
              <a:t>Code and Data upgraded</a:t>
            </a:r>
          </a:p>
          <a:p>
            <a:pPr lvl="1"/>
            <a:r>
              <a:rPr lang="en-US" dirty="0"/>
              <a:t>ISVs removed / replaced</a:t>
            </a:r>
          </a:p>
          <a:p>
            <a:pPr lvl="1"/>
            <a:r>
              <a:rPr lang="en-US" dirty="0"/>
              <a:t>All code reviewed, most kept</a:t>
            </a:r>
          </a:p>
          <a:p>
            <a:pPr lvl="1"/>
            <a:r>
              <a:rPr lang="en-US" dirty="0"/>
              <a:t>Interfaces / integrations all re-evaluated and reworked for the cloud</a:t>
            </a:r>
          </a:p>
          <a:p>
            <a:r>
              <a:rPr lang="en-US" dirty="0"/>
              <a:t>Still not live</a:t>
            </a:r>
          </a:p>
          <a:p>
            <a:r>
              <a:rPr lang="en-US" dirty="0"/>
              <a:t>Over Budget</a:t>
            </a:r>
          </a:p>
          <a:p>
            <a:endParaRPr lang="en-US" dirty="0"/>
          </a:p>
        </p:txBody>
      </p:sp>
      <p:sp>
        <p:nvSpPr>
          <p:cNvPr id="3" name="Title 2">
            <a:extLst>
              <a:ext uri="{FF2B5EF4-FFF2-40B4-BE49-F238E27FC236}">
                <a16:creationId xmlns:a16="http://schemas.microsoft.com/office/drawing/2014/main" id="{EB23990A-85BB-4CD8-8C4C-2B2905E9C04E}"/>
              </a:ext>
            </a:extLst>
          </p:cNvPr>
          <p:cNvSpPr>
            <a:spLocks noGrp="1"/>
          </p:cNvSpPr>
          <p:nvPr>
            <p:ph type="title"/>
          </p:nvPr>
        </p:nvSpPr>
        <p:spPr/>
        <p:txBody>
          <a:bodyPr/>
          <a:lstStyle/>
          <a:p>
            <a:r>
              <a:rPr lang="en-US" dirty="0"/>
              <a:t>Example 2: Consume Goods Manufacturer (Omnichannel)</a:t>
            </a:r>
          </a:p>
        </p:txBody>
      </p:sp>
    </p:spTree>
    <p:extLst>
      <p:ext uri="{BB962C8B-B14F-4D97-AF65-F5344CB8AC3E}">
        <p14:creationId xmlns:p14="http://schemas.microsoft.com/office/powerpoint/2010/main" val="1986942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45047-669F-4531-9BC4-F17969BC60C8}"/>
              </a:ext>
            </a:extLst>
          </p:cNvPr>
          <p:cNvSpPr>
            <a:spLocks noGrp="1"/>
          </p:cNvSpPr>
          <p:nvPr>
            <p:ph type="title"/>
          </p:nvPr>
        </p:nvSpPr>
        <p:spPr/>
        <p:txBody>
          <a:bodyPr/>
          <a:lstStyle/>
          <a:p>
            <a:r>
              <a:rPr lang="en-US"/>
              <a:t>Nathan Clouse</a:t>
            </a:r>
          </a:p>
        </p:txBody>
      </p:sp>
      <p:sp>
        <p:nvSpPr>
          <p:cNvPr id="7" name="Content Placeholder 6">
            <a:extLst>
              <a:ext uri="{FF2B5EF4-FFF2-40B4-BE49-F238E27FC236}">
                <a16:creationId xmlns:a16="http://schemas.microsoft.com/office/drawing/2014/main" id="{522B7C6D-F75F-47B8-9D18-659BD9CA9DA4}"/>
              </a:ext>
            </a:extLst>
          </p:cNvPr>
          <p:cNvSpPr>
            <a:spLocks noGrp="1"/>
          </p:cNvSpPr>
          <p:nvPr>
            <p:ph sz="half" idx="1"/>
          </p:nvPr>
        </p:nvSpPr>
        <p:spPr/>
        <p:txBody>
          <a:bodyPr/>
          <a:lstStyle/>
          <a:p>
            <a:r>
              <a:rPr lang="en-US" sz="2800" dirty="0">
                <a:solidFill>
                  <a:schemeClr val="tx1"/>
                </a:solidFill>
              </a:rPr>
              <a:t>Technical Architect </a:t>
            </a:r>
            <a:br>
              <a:rPr lang="en-US" sz="2800" dirty="0">
                <a:solidFill>
                  <a:schemeClr val="tx1"/>
                </a:solidFill>
              </a:rPr>
            </a:br>
            <a:r>
              <a:rPr lang="en-US" sz="2800" dirty="0" err="1">
                <a:solidFill>
                  <a:schemeClr val="tx1"/>
                </a:solidFill>
              </a:rPr>
              <a:t>enVista</a:t>
            </a:r>
            <a:r>
              <a:rPr lang="en-US" sz="2800" dirty="0">
                <a:solidFill>
                  <a:schemeClr val="tx1"/>
                </a:solidFill>
              </a:rPr>
              <a:t> Corp.</a:t>
            </a:r>
          </a:p>
          <a:p>
            <a:r>
              <a:rPr lang="en-US" sz="2800" dirty="0">
                <a:solidFill>
                  <a:schemeClr val="tx1"/>
                </a:solidFill>
              </a:rPr>
              <a:t>Microsoft Business Applications MVP (2x)</a:t>
            </a:r>
          </a:p>
          <a:p>
            <a:r>
              <a:rPr lang="en-US" sz="2800" dirty="0">
                <a:solidFill>
                  <a:schemeClr val="tx1"/>
                </a:solidFill>
                <a:hlinkClick r:id="rId2"/>
              </a:rPr>
              <a:t>nclouse@envistacorp.com</a:t>
            </a:r>
            <a:endParaRPr lang="en-US" sz="2800" dirty="0">
              <a:solidFill>
                <a:schemeClr val="tx1"/>
              </a:solidFill>
            </a:endParaRPr>
          </a:p>
          <a:p>
            <a:r>
              <a:rPr lang="en-US" sz="2800" dirty="0">
                <a:hlinkClick r:id="rId3"/>
              </a:rPr>
              <a:t>www.atomicax.com</a:t>
            </a:r>
            <a:endParaRPr lang="en-US" sz="2800" dirty="0"/>
          </a:p>
          <a:p>
            <a:r>
              <a:rPr lang="en-US" sz="2800" dirty="0"/>
              <a:t>@NathanClouseAX</a:t>
            </a:r>
          </a:p>
        </p:txBody>
      </p:sp>
      <p:sp>
        <p:nvSpPr>
          <p:cNvPr id="8" name="Content Placeholder 7">
            <a:extLst>
              <a:ext uri="{FF2B5EF4-FFF2-40B4-BE49-F238E27FC236}">
                <a16:creationId xmlns:a16="http://schemas.microsoft.com/office/drawing/2014/main" id="{34C5CEF0-CA7C-44B2-B36C-7D62FF4D5470}"/>
              </a:ext>
            </a:extLst>
          </p:cNvPr>
          <p:cNvSpPr>
            <a:spLocks noGrp="1"/>
          </p:cNvSpPr>
          <p:nvPr>
            <p:ph sz="half" idx="2"/>
          </p:nvPr>
        </p:nvSpPr>
        <p:spPr/>
        <p:txBody>
          <a:bodyPr/>
          <a:lstStyle/>
          <a:p>
            <a:endParaRPr lang="en-US"/>
          </a:p>
        </p:txBody>
      </p:sp>
      <p:sp>
        <p:nvSpPr>
          <p:cNvPr id="5" name="Footer Placeholder 5">
            <a:extLst>
              <a:ext uri="{FF2B5EF4-FFF2-40B4-BE49-F238E27FC236}">
                <a16:creationId xmlns:a16="http://schemas.microsoft.com/office/drawing/2014/main" id="{DC22291E-EA0F-425D-BC09-2F67AB9FBA25}"/>
              </a:ext>
            </a:extLst>
          </p:cNvPr>
          <p:cNvSpPr>
            <a:spLocks noGrp="1"/>
          </p:cNvSpPr>
          <p:nvPr>
            <p:ph type="ftr" sz="quarter" idx="11"/>
          </p:nvPr>
        </p:nvSpPr>
        <p:spPr>
          <a:prstGeom prst="rect">
            <a:avLst/>
          </a:prstGeom>
        </p:spPr>
        <p:txBody>
          <a:bodyPr/>
          <a:lstStyle/>
          <a:p>
            <a:r>
              <a:rPr lang="en-US"/>
              <a:t>© 2021 Dynamic Communities</a:t>
            </a:r>
          </a:p>
        </p:txBody>
      </p:sp>
      <p:sp>
        <p:nvSpPr>
          <p:cNvPr id="6" name="Slide Number Placeholder 6">
            <a:extLst>
              <a:ext uri="{FF2B5EF4-FFF2-40B4-BE49-F238E27FC236}">
                <a16:creationId xmlns:a16="http://schemas.microsoft.com/office/drawing/2014/main" id="{25DE8F28-7CDF-4369-BE66-D5C99D3D348F}"/>
              </a:ext>
            </a:extLst>
          </p:cNvPr>
          <p:cNvSpPr>
            <a:spLocks noGrp="1"/>
          </p:cNvSpPr>
          <p:nvPr>
            <p:ph type="sldNum" sz="quarter" idx="12"/>
          </p:nvPr>
        </p:nvSpPr>
        <p:spPr>
          <a:prstGeom prst="rect">
            <a:avLst/>
          </a:prstGeom>
        </p:spPr>
        <p:txBody>
          <a:bodyPr/>
          <a:lstStyle/>
          <a:p>
            <a:fld id="{590403FA-560B-4B1E-8707-5C73BEE2BB8C}" type="slidenum">
              <a:rPr lang="en-US" smtClean="0"/>
              <a:t>4</a:t>
            </a:fld>
            <a:endParaRPr lang="en-US"/>
          </a:p>
        </p:txBody>
      </p:sp>
      <p:pic>
        <p:nvPicPr>
          <p:cNvPr id="9" name="Picture 8">
            <a:extLst>
              <a:ext uri="{FF2B5EF4-FFF2-40B4-BE49-F238E27FC236}">
                <a16:creationId xmlns:a16="http://schemas.microsoft.com/office/drawing/2014/main" id="{F65E8590-14F8-49AD-BBE9-ED82498F8132}"/>
              </a:ext>
            </a:extLst>
          </p:cNvPr>
          <p:cNvPicPr>
            <a:picLocks noChangeAspect="1"/>
          </p:cNvPicPr>
          <p:nvPr/>
        </p:nvPicPr>
        <p:blipFill>
          <a:blip r:embed="rId4"/>
          <a:stretch>
            <a:fillRect/>
          </a:stretch>
        </p:blipFill>
        <p:spPr>
          <a:xfrm>
            <a:off x="7715642" y="2208240"/>
            <a:ext cx="1924050" cy="2441520"/>
          </a:xfrm>
          <a:prstGeom prst="rect">
            <a:avLst/>
          </a:prstGeom>
        </p:spPr>
      </p:pic>
    </p:spTree>
    <p:extLst>
      <p:ext uri="{BB962C8B-B14F-4D97-AF65-F5344CB8AC3E}">
        <p14:creationId xmlns:p14="http://schemas.microsoft.com/office/powerpoint/2010/main" val="6722550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3EABFE-0C91-4C91-B96A-5C8F9D98E003}"/>
              </a:ext>
            </a:extLst>
          </p:cNvPr>
          <p:cNvSpPr>
            <a:spLocks noGrp="1"/>
          </p:cNvSpPr>
          <p:nvPr>
            <p:ph idx="1"/>
          </p:nvPr>
        </p:nvSpPr>
        <p:spPr/>
        <p:txBody>
          <a:bodyPr/>
          <a:lstStyle/>
          <a:p>
            <a:r>
              <a:rPr lang="en-US" dirty="0"/>
              <a:t>Have a 1, 3 and 5 year plan for what you want from the system</a:t>
            </a:r>
          </a:p>
          <a:p>
            <a:r>
              <a:rPr lang="en-US" dirty="0"/>
              <a:t>Address what you have to address now or in the upgrade</a:t>
            </a:r>
          </a:p>
          <a:p>
            <a:r>
              <a:rPr lang="en-US" dirty="0"/>
              <a:t>Plan everything else out as a “fast follow”; phase 2 or 3+.</a:t>
            </a:r>
          </a:p>
          <a:p>
            <a:r>
              <a:rPr lang="en-US" dirty="0"/>
              <a:t>Be open to new processes and technologies</a:t>
            </a:r>
          </a:p>
          <a:p>
            <a:r>
              <a:rPr lang="en-US" dirty="0"/>
              <a:t>Focus on strategic differentiators</a:t>
            </a:r>
          </a:p>
        </p:txBody>
      </p:sp>
      <p:sp>
        <p:nvSpPr>
          <p:cNvPr id="3" name="Title 2">
            <a:extLst>
              <a:ext uri="{FF2B5EF4-FFF2-40B4-BE49-F238E27FC236}">
                <a16:creationId xmlns:a16="http://schemas.microsoft.com/office/drawing/2014/main" id="{B46B236C-B52E-49E0-9F6E-A6EA2031A4D2}"/>
              </a:ext>
            </a:extLst>
          </p:cNvPr>
          <p:cNvSpPr>
            <a:spLocks noGrp="1"/>
          </p:cNvSpPr>
          <p:nvPr>
            <p:ph type="title"/>
          </p:nvPr>
        </p:nvSpPr>
        <p:spPr/>
        <p:txBody>
          <a:bodyPr/>
          <a:lstStyle/>
          <a:p>
            <a:r>
              <a:rPr lang="en-US" dirty="0"/>
              <a:t>Final Words</a:t>
            </a:r>
          </a:p>
        </p:txBody>
      </p:sp>
    </p:spTree>
    <p:extLst>
      <p:ext uri="{BB962C8B-B14F-4D97-AF65-F5344CB8AC3E}">
        <p14:creationId xmlns:p14="http://schemas.microsoft.com/office/powerpoint/2010/main" val="21931604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C08443-AA19-4729-B790-CA5539F00CBE}"/>
              </a:ext>
            </a:extLst>
          </p:cNvPr>
          <p:cNvSpPr>
            <a:spLocks noGrp="1"/>
          </p:cNvSpPr>
          <p:nvPr>
            <p:ph type="title"/>
          </p:nvPr>
        </p:nvSpPr>
        <p:spPr/>
        <p:txBody>
          <a:bodyPr/>
          <a:lstStyle/>
          <a:p>
            <a:endParaRPr lang="en-US"/>
          </a:p>
        </p:txBody>
      </p:sp>
      <p:pic>
        <p:nvPicPr>
          <p:cNvPr id="1026" name="Picture 2" descr="Today&amp;#39;s Music News: &amp;#39;Don&amp;#39;t Stop Believin” is the all-time most-liked song  on Pandora | Local Current Blog | The Current from Minnesota Public Radio">
            <a:extLst>
              <a:ext uri="{FF2B5EF4-FFF2-40B4-BE49-F238E27FC236}">
                <a16:creationId xmlns:a16="http://schemas.microsoft.com/office/drawing/2014/main" id="{56A95465-BB83-4C41-B64B-943EB59CEF4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282159" y="406957"/>
            <a:ext cx="5627681" cy="57013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26567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6">
            <a:extLst>
              <a:ext uri="{FF2B5EF4-FFF2-40B4-BE49-F238E27FC236}">
                <a16:creationId xmlns:a16="http://schemas.microsoft.com/office/drawing/2014/main" id="{92B25E92-B4A6-4F06-BE39-0B9DE959B34F}"/>
              </a:ext>
            </a:extLst>
          </p:cNvPr>
          <p:cNvSpPr>
            <a:spLocks noGrp="1"/>
          </p:cNvSpPr>
          <p:nvPr>
            <p:ph type="sldNum" sz="quarter" idx="12"/>
          </p:nvPr>
        </p:nvSpPr>
        <p:spPr>
          <a:prstGeom prst="rect">
            <a:avLst/>
          </a:prstGeom>
        </p:spPr>
        <p:txBody>
          <a:bodyPr/>
          <a:lstStyle/>
          <a:p>
            <a:fld id="{590403FA-560B-4B1E-8707-5C73BEE2BB8C}" type="slidenum">
              <a:rPr lang="en-US" smtClean="0"/>
              <a:t>42</a:t>
            </a:fld>
            <a:endParaRPr lang="en-US"/>
          </a:p>
        </p:txBody>
      </p:sp>
      <p:sp>
        <p:nvSpPr>
          <p:cNvPr id="2" name="Title 1">
            <a:extLst>
              <a:ext uri="{FF2B5EF4-FFF2-40B4-BE49-F238E27FC236}">
                <a16:creationId xmlns:a16="http://schemas.microsoft.com/office/drawing/2014/main" id="{F2834F56-9989-4648-B92E-F5A853DEDB28}"/>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7482110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5A4986-382C-4283-AAA0-73B0FFB2A187}"/>
              </a:ext>
            </a:extLst>
          </p:cNvPr>
          <p:cNvSpPr>
            <a:spLocks noGrp="1"/>
          </p:cNvSpPr>
          <p:nvPr>
            <p:ph idx="1"/>
          </p:nvPr>
        </p:nvSpPr>
        <p:spPr>
          <a:xfrm>
            <a:off x="838200" y="301658"/>
            <a:ext cx="10515600" cy="5875305"/>
          </a:xfrm>
        </p:spPr>
        <p:txBody>
          <a:bodyPr>
            <a:normAutofit fontScale="92500" lnSpcReduction="20000"/>
          </a:bodyPr>
          <a:lstStyle/>
          <a:p>
            <a:r>
              <a:rPr lang="en-US" dirty="0"/>
              <a:t>Dynamics 365: Let’s talk Upgrade Rollout Approach (AX 2012 Upgrade Series: Part 6) – Tuesday @ 2:00 </a:t>
            </a:r>
          </a:p>
          <a:p>
            <a:r>
              <a:rPr lang="en-US" dirty="0"/>
              <a:t>Dynamics 365 F&amp;O Licensing, Upgrades, Costs and More (Part 2) – Tuesday @ 3:00</a:t>
            </a:r>
          </a:p>
          <a:p>
            <a:r>
              <a:rPr lang="en-US" dirty="0"/>
              <a:t>Retail and Warehousing: The Biggest Areas for Change in Dynamics 365 F&amp;O (AX 2012 Upgrade Series: Part 3) – Wednesday @ 9:30</a:t>
            </a:r>
          </a:p>
          <a:p>
            <a:r>
              <a:rPr lang="en-US" dirty="0"/>
              <a:t>AX Sucks. Let’s talk Upgrades (AX 2012 Upgrade Series: Part 1)– Wednesday @ 10:30</a:t>
            </a:r>
          </a:p>
          <a:p>
            <a:r>
              <a:rPr lang="en-US" dirty="0"/>
              <a:t>An AX2012 Upgrade Journey - Wednesday @ 11:30</a:t>
            </a:r>
          </a:p>
          <a:p>
            <a:r>
              <a:rPr lang="en-US" dirty="0"/>
              <a:t>Dynamics 365 F&amp;O Business Events From End to Start to End – Wednesday @ 1:40</a:t>
            </a:r>
          </a:p>
          <a:p>
            <a:r>
              <a:rPr lang="en-US" dirty="0"/>
              <a:t>Dynamics 365 F&amp;O Upgrade Tech Talk: Code, Customizations, Extension and Power Platform (AX 2012 Upgrade Series: Part 5) – Thursday @ 10:00</a:t>
            </a:r>
          </a:p>
          <a:p>
            <a:r>
              <a:rPr lang="en-US" dirty="0"/>
              <a:t>How To Get The Most Out of Your Upgrade (AX 2012 Upgrade Series: Part 2) – Thursday @ 1:10</a:t>
            </a:r>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17466302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E2EAFF5-F1A3-46C4-B749-9385231FA531}"/>
              </a:ext>
            </a:extLst>
          </p:cNvPr>
          <p:cNvSpPr>
            <a:spLocks noGrp="1"/>
          </p:cNvSpPr>
          <p:nvPr>
            <p:ph type="title"/>
          </p:nvPr>
        </p:nvSpPr>
        <p:spPr/>
        <p:txBody>
          <a:bodyPr/>
          <a:lstStyle/>
          <a:p>
            <a:r>
              <a:rPr lang="en-US" dirty="0"/>
              <a:t>My Other Presentations</a:t>
            </a:r>
          </a:p>
        </p:txBody>
      </p:sp>
      <p:sp>
        <p:nvSpPr>
          <p:cNvPr id="3" name="Content Placeholder 2">
            <a:extLst>
              <a:ext uri="{FF2B5EF4-FFF2-40B4-BE49-F238E27FC236}">
                <a16:creationId xmlns:a16="http://schemas.microsoft.com/office/drawing/2014/main" id="{AC5A4986-382C-4283-AAA0-73B0FFB2A187}"/>
              </a:ext>
            </a:extLst>
          </p:cNvPr>
          <p:cNvSpPr>
            <a:spLocks noGrp="1"/>
          </p:cNvSpPr>
          <p:nvPr>
            <p:ph idx="1"/>
          </p:nvPr>
        </p:nvSpPr>
        <p:spPr/>
        <p:txBody>
          <a:bodyPr>
            <a:normAutofit/>
          </a:bodyPr>
          <a:lstStyle/>
          <a:p>
            <a:r>
              <a:rPr lang="en-US" dirty="0"/>
              <a:t>Dynamics 365 F&amp;O Business Events From End to Start to End – Wednesday @ 1:40</a:t>
            </a:r>
          </a:p>
          <a:p>
            <a:r>
              <a:rPr lang="pl-PL" dirty="0"/>
              <a:t>Dynamics 365 F&amp;O OData From Zero To Hero</a:t>
            </a:r>
            <a:r>
              <a:rPr lang="en-US" dirty="0"/>
              <a:t> – Thursday @ 9:00</a:t>
            </a:r>
          </a:p>
          <a:p>
            <a:r>
              <a:rPr lang="en-US" dirty="0"/>
              <a:t>F&amp;O Integration Roundup - Thursday @ 11:00</a:t>
            </a:r>
          </a:p>
          <a:p>
            <a:r>
              <a:rPr lang="en-US" dirty="0"/>
              <a:t>X++ Development Tips and Tricks plus D365FO.Tools! – Thursday @ 2:10</a:t>
            </a:r>
          </a:p>
          <a:p>
            <a:pPr marL="0" indent="0">
              <a:buNone/>
            </a:pPr>
            <a:endParaRPr lang="en-US" dirty="0"/>
          </a:p>
        </p:txBody>
      </p:sp>
    </p:spTree>
    <p:extLst>
      <p:ext uri="{BB962C8B-B14F-4D97-AF65-F5344CB8AC3E}">
        <p14:creationId xmlns:p14="http://schemas.microsoft.com/office/powerpoint/2010/main" val="39703171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A32B0-C6AD-4EAD-B2E4-1A850F732A61}"/>
              </a:ext>
            </a:extLst>
          </p:cNvPr>
          <p:cNvSpPr>
            <a:spLocks noGrp="1"/>
          </p:cNvSpPr>
          <p:nvPr>
            <p:ph type="title"/>
          </p:nvPr>
        </p:nvSpPr>
        <p:spPr/>
        <p:txBody>
          <a:bodyPr/>
          <a:lstStyle/>
          <a:p>
            <a:r>
              <a:rPr lang="en-US" dirty="0"/>
              <a:t>Give Away!</a:t>
            </a:r>
          </a:p>
        </p:txBody>
      </p:sp>
      <p:sp>
        <p:nvSpPr>
          <p:cNvPr id="3" name="Content Placeholder 2">
            <a:extLst>
              <a:ext uri="{FF2B5EF4-FFF2-40B4-BE49-F238E27FC236}">
                <a16:creationId xmlns:a16="http://schemas.microsoft.com/office/drawing/2014/main" id="{CD7437A0-36EA-48E1-AF1C-F685A3D4990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356772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EBB4F-D439-447F-859C-4822BF1A525D}"/>
              </a:ext>
            </a:extLst>
          </p:cNvPr>
          <p:cNvSpPr>
            <a:spLocks noGrp="1"/>
          </p:cNvSpPr>
          <p:nvPr>
            <p:ph type="title"/>
          </p:nvPr>
        </p:nvSpPr>
        <p:spPr/>
        <p:txBody>
          <a:bodyPr>
            <a:normAutofit/>
          </a:bodyPr>
          <a:lstStyle/>
          <a:p>
            <a:r>
              <a:rPr lang="en-US" sz="6000" dirty="0"/>
              <a:t>Please </a:t>
            </a:r>
            <a:r>
              <a:rPr lang="en-US" sz="6000"/>
              <a:t>visit our </a:t>
            </a:r>
            <a:r>
              <a:rPr lang="en-US" sz="6000" dirty="0"/>
              <a:t>booth</a:t>
            </a:r>
          </a:p>
        </p:txBody>
      </p:sp>
      <p:sp>
        <p:nvSpPr>
          <p:cNvPr id="5" name="Footer Placeholder 5">
            <a:extLst>
              <a:ext uri="{FF2B5EF4-FFF2-40B4-BE49-F238E27FC236}">
                <a16:creationId xmlns:a16="http://schemas.microsoft.com/office/drawing/2014/main" id="{F2F6A5DB-FB12-40E2-8450-F2DF9499F037}"/>
              </a:ext>
            </a:extLst>
          </p:cNvPr>
          <p:cNvSpPr>
            <a:spLocks noGrp="1"/>
          </p:cNvSpPr>
          <p:nvPr>
            <p:ph type="ftr" sz="quarter" idx="11"/>
          </p:nvPr>
        </p:nvSpPr>
        <p:spPr>
          <a:xfrm>
            <a:off x="4038600" y="6356350"/>
            <a:ext cx="4114800" cy="365125"/>
          </a:xfrm>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C9F55E0C-BE09-43A6-864F-3F890BCB4791}"/>
              </a:ext>
            </a:extLst>
          </p:cNvPr>
          <p:cNvSpPr>
            <a:spLocks noGrp="1"/>
          </p:cNvSpPr>
          <p:nvPr>
            <p:ph type="sldNum" sz="quarter" idx="12"/>
          </p:nvPr>
        </p:nvSpPr>
        <p:spPr>
          <a:xfrm>
            <a:off x="8610600" y="6356350"/>
            <a:ext cx="2743200" cy="365125"/>
          </a:xfrm>
          <a:prstGeom prst="rect">
            <a:avLst/>
          </a:prstGeom>
        </p:spPr>
        <p:txBody>
          <a:bodyPr/>
          <a:lstStyle/>
          <a:p>
            <a:fld id="{590403FA-560B-4B1E-8707-5C73BEE2BB8C}" type="slidenum">
              <a:rPr lang="en-US" smtClean="0"/>
              <a:t>46</a:t>
            </a:fld>
            <a:endParaRPr lang="en-US"/>
          </a:p>
        </p:txBody>
      </p:sp>
      <p:sp>
        <p:nvSpPr>
          <p:cNvPr id="7" name="Content Placeholder 2">
            <a:extLst>
              <a:ext uri="{FF2B5EF4-FFF2-40B4-BE49-F238E27FC236}">
                <a16:creationId xmlns:a16="http://schemas.microsoft.com/office/drawing/2014/main" id="{153840C5-8ABD-4B8B-9776-D2B220500E0B}"/>
              </a:ext>
            </a:extLst>
          </p:cNvPr>
          <p:cNvSpPr>
            <a:spLocks noGrp="1"/>
          </p:cNvSpPr>
          <p:nvPr>
            <p:ph sz="half" idx="1"/>
          </p:nvPr>
        </p:nvSpPr>
        <p:spPr>
          <a:xfrm>
            <a:off x="838200" y="1499961"/>
            <a:ext cx="8236969" cy="4351338"/>
          </a:xfrm>
        </p:spPr>
        <p:txBody>
          <a:bodyPr>
            <a:normAutofit/>
          </a:bodyPr>
          <a:lstStyle/>
          <a:p>
            <a:r>
              <a:rPr lang="en-US" dirty="0"/>
              <a:t>enVista booth #700</a:t>
            </a:r>
          </a:p>
          <a:p>
            <a:r>
              <a:rPr lang="en-US" dirty="0"/>
              <a:t>Meet with our experts</a:t>
            </a:r>
          </a:p>
          <a:p>
            <a:r>
              <a:rPr lang="en-US" dirty="0"/>
              <a:t>Learn about industry-leading practices</a:t>
            </a:r>
          </a:p>
          <a:p>
            <a:r>
              <a:rPr lang="en-US" dirty="0"/>
              <a:t>Get the most from your Microsoft investments</a:t>
            </a:r>
          </a:p>
          <a:p>
            <a:r>
              <a:rPr lang="en-US" dirty="0"/>
              <a:t>Register to win a YETI™ cooler</a:t>
            </a:r>
            <a:br>
              <a:rPr lang="en-US" dirty="0"/>
            </a:br>
            <a:endParaRPr lang="en-US" dirty="0"/>
          </a:p>
        </p:txBody>
      </p:sp>
      <p:pic>
        <p:nvPicPr>
          <p:cNvPr id="9" name="Picture 8">
            <a:extLst>
              <a:ext uri="{FF2B5EF4-FFF2-40B4-BE49-F238E27FC236}">
                <a16:creationId xmlns:a16="http://schemas.microsoft.com/office/drawing/2014/main" id="{9E4CBA89-2A85-4AD7-86A7-5A77796397B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41761" y="4286086"/>
            <a:ext cx="3108477" cy="1358848"/>
          </a:xfrm>
          <a:prstGeom prst="rect">
            <a:avLst/>
          </a:prstGeom>
        </p:spPr>
      </p:pic>
      <p:sp>
        <p:nvSpPr>
          <p:cNvPr id="11" name="TextBox 10">
            <a:extLst>
              <a:ext uri="{FF2B5EF4-FFF2-40B4-BE49-F238E27FC236}">
                <a16:creationId xmlns:a16="http://schemas.microsoft.com/office/drawing/2014/main" id="{8F873D38-DE1F-4C61-97F5-FDF39CE4D86A}"/>
              </a:ext>
            </a:extLst>
          </p:cNvPr>
          <p:cNvSpPr txBox="1"/>
          <p:nvPr/>
        </p:nvSpPr>
        <p:spPr>
          <a:xfrm>
            <a:off x="9697002" y="5394335"/>
            <a:ext cx="1425390" cy="369332"/>
          </a:xfrm>
          <a:prstGeom prst="rect">
            <a:avLst/>
          </a:prstGeom>
          <a:noFill/>
        </p:spPr>
        <p:txBody>
          <a:bodyPr wrap="none" rtlCol="0">
            <a:spAutoFit/>
          </a:bodyPr>
          <a:lstStyle/>
          <a:p>
            <a:r>
              <a:rPr lang="en-US" dirty="0"/>
              <a:t>Hall C Entry</a:t>
            </a:r>
          </a:p>
        </p:txBody>
      </p:sp>
      <p:sp>
        <p:nvSpPr>
          <p:cNvPr id="12" name="Arrow: Up 11">
            <a:extLst>
              <a:ext uri="{FF2B5EF4-FFF2-40B4-BE49-F238E27FC236}">
                <a16:creationId xmlns:a16="http://schemas.microsoft.com/office/drawing/2014/main" id="{D6B9FBDC-CDB9-4785-99D5-50C9D4BD9EC2}"/>
              </a:ext>
            </a:extLst>
          </p:cNvPr>
          <p:cNvSpPr/>
          <p:nvPr/>
        </p:nvSpPr>
        <p:spPr>
          <a:xfrm>
            <a:off x="10140560" y="4556741"/>
            <a:ext cx="484632" cy="681267"/>
          </a:xfrm>
          <a:prstGeom prst="upArrow">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F93537E3-49F9-4535-8E59-EE95CFE2BE70}"/>
              </a:ext>
            </a:extLst>
          </p:cNvPr>
          <p:cNvCxnSpPr/>
          <p:nvPr/>
        </p:nvCxnSpPr>
        <p:spPr>
          <a:xfrm>
            <a:off x="8882354" y="4704977"/>
            <a:ext cx="1139681"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131C3D0-D212-40C1-9791-D15E83B5F037}"/>
              </a:ext>
            </a:extLst>
          </p:cNvPr>
          <p:cNvCxnSpPr/>
          <p:nvPr/>
        </p:nvCxnSpPr>
        <p:spPr>
          <a:xfrm>
            <a:off x="10694575" y="4713068"/>
            <a:ext cx="1139681"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6" name="Rectangle: Rounded Corners 15">
            <a:extLst>
              <a:ext uri="{FF2B5EF4-FFF2-40B4-BE49-F238E27FC236}">
                <a16:creationId xmlns:a16="http://schemas.microsoft.com/office/drawing/2014/main" id="{443C3282-9420-4DA6-A278-64C38E12D7B7}"/>
              </a:ext>
            </a:extLst>
          </p:cNvPr>
          <p:cNvSpPr/>
          <p:nvPr/>
        </p:nvSpPr>
        <p:spPr>
          <a:xfrm>
            <a:off x="10574423" y="3235870"/>
            <a:ext cx="1139681" cy="1019975"/>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enVista</a:t>
            </a:r>
          </a:p>
          <a:p>
            <a:pPr algn="ctr"/>
            <a:r>
              <a:rPr lang="en-US" dirty="0"/>
              <a:t>Booth</a:t>
            </a:r>
          </a:p>
        </p:txBody>
      </p:sp>
    </p:spTree>
    <p:extLst>
      <p:ext uri="{BB962C8B-B14F-4D97-AF65-F5344CB8AC3E}">
        <p14:creationId xmlns:p14="http://schemas.microsoft.com/office/powerpoint/2010/main" val="1590523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AB1FC-D74E-48F8-8B13-43203BCFB690}"/>
              </a:ext>
            </a:extLst>
          </p:cNvPr>
          <p:cNvSpPr>
            <a:spLocks noGrp="1"/>
          </p:cNvSpPr>
          <p:nvPr>
            <p:ph type="ctrTitle"/>
          </p:nvPr>
        </p:nvSpPr>
        <p:spPr>
          <a:xfrm>
            <a:off x="1520072" y="1876357"/>
            <a:ext cx="9144000" cy="742102"/>
          </a:xfrm>
        </p:spPr>
        <p:txBody>
          <a:bodyPr>
            <a:normAutofit fontScale="90000"/>
          </a:bodyPr>
          <a:lstStyle/>
          <a:p>
            <a:r>
              <a:rPr lang="en-US" dirty="0"/>
              <a:t>Survey Code</a:t>
            </a:r>
          </a:p>
        </p:txBody>
      </p:sp>
      <p:pic>
        <p:nvPicPr>
          <p:cNvPr id="5" name="Picture 4" descr="Qr code&#10;&#10;Description automatically generated">
            <a:extLst>
              <a:ext uri="{FF2B5EF4-FFF2-40B4-BE49-F238E27FC236}">
                <a16:creationId xmlns:a16="http://schemas.microsoft.com/office/drawing/2014/main" id="{4C744D20-2240-47BB-96E2-D9DDE6DBA4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3249" y="2945493"/>
            <a:ext cx="2377646" cy="2385267"/>
          </a:xfrm>
          <a:prstGeom prst="rect">
            <a:avLst/>
          </a:prstGeom>
        </p:spPr>
      </p:pic>
    </p:spTree>
    <p:custDataLst>
      <p:tags r:id="rId1"/>
    </p:custDataLst>
    <p:extLst>
      <p:ext uri="{BB962C8B-B14F-4D97-AF65-F5344CB8AC3E}">
        <p14:creationId xmlns:p14="http://schemas.microsoft.com/office/powerpoint/2010/main" val="1275858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0114A-B0BE-4F28-B103-2C8510F41071}"/>
              </a:ext>
            </a:extLst>
          </p:cNvPr>
          <p:cNvSpPr>
            <a:spLocks noGrp="1"/>
          </p:cNvSpPr>
          <p:nvPr>
            <p:ph type="title"/>
          </p:nvPr>
        </p:nvSpPr>
        <p:spPr/>
        <p:txBody>
          <a:bodyPr/>
          <a:lstStyle/>
          <a:p>
            <a:r>
              <a:rPr lang="en-US" dirty="0"/>
              <a:t>What we’ll cover today</a:t>
            </a:r>
          </a:p>
        </p:txBody>
      </p:sp>
      <p:sp>
        <p:nvSpPr>
          <p:cNvPr id="3" name="Content Placeholder 2">
            <a:extLst>
              <a:ext uri="{FF2B5EF4-FFF2-40B4-BE49-F238E27FC236}">
                <a16:creationId xmlns:a16="http://schemas.microsoft.com/office/drawing/2014/main" id="{98866625-C659-43AE-86F5-70F9C9C897F6}"/>
              </a:ext>
            </a:extLst>
          </p:cNvPr>
          <p:cNvSpPr>
            <a:spLocks noGrp="1"/>
          </p:cNvSpPr>
          <p:nvPr>
            <p:ph sz="half" idx="1"/>
          </p:nvPr>
        </p:nvSpPr>
        <p:spPr/>
        <p:txBody>
          <a:bodyPr/>
          <a:lstStyle/>
          <a:p>
            <a:r>
              <a:rPr lang="en-US" dirty="0"/>
              <a:t>AX 2009</a:t>
            </a:r>
          </a:p>
          <a:p>
            <a:pPr lvl="1"/>
            <a:r>
              <a:rPr lang="en-US" dirty="0"/>
              <a:t>Technical</a:t>
            </a:r>
          </a:p>
          <a:p>
            <a:pPr lvl="1"/>
            <a:r>
              <a:rPr lang="en-US" dirty="0"/>
              <a:t>Functional</a:t>
            </a:r>
          </a:p>
          <a:p>
            <a:r>
              <a:rPr lang="en-US" dirty="0"/>
              <a:t>AX 2012 R2/R3</a:t>
            </a:r>
          </a:p>
          <a:p>
            <a:pPr lvl="1"/>
            <a:r>
              <a:rPr lang="en-US" dirty="0"/>
              <a:t>Technical</a:t>
            </a:r>
          </a:p>
          <a:p>
            <a:pPr lvl="1"/>
            <a:r>
              <a:rPr lang="en-US" dirty="0"/>
              <a:t>Functional</a:t>
            </a:r>
          </a:p>
          <a:p>
            <a:r>
              <a:rPr lang="en-US" dirty="0"/>
              <a:t>Homework</a:t>
            </a:r>
          </a:p>
          <a:p>
            <a:pPr lvl="1"/>
            <a:r>
              <a:rPr lang="en-US" dirty="0"/>
              <a:t>Cleanup</a:t>
            </a:r>
          </a:p>
        </p:txBody>
      </p:sp>
      <p:pic>
        <p:nvPicPr>
          <p:cNvPr id="8194" name="Picture 2" descr="5 Compelling Reasons Why Journey Deserves To Be In The Rock And Roll Hall  Of Fame | Society Of Rock">
            <a:extLst>
              <a:ext uri="{FF2B5EF4-FFF2-40B4-BE49-F238E27FC236}">
                <a16:creationId xmlns:a16="http://schemas.microsoft.com/office/drawing/2014/main" id="{10A9CF49-C032-420C-A5F9-222DA3A4AC6F}"/>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172200" y="2350519"/>
            <a:ext cx="5181600" cy="3301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6668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E5C7A-F604-4170-939C-F065D019985E}"/>
              </a:ext>
            </a:extLst>
          </p:cNvPr>
          <p:cNvSpPr>
            <a:spLocks noGrp="1"/>
          </p:cNvSpPr>
          <p:nvPr>
            <p:ph type="title"/>
          </p:nvPr>
        </p:nvSpPr>
        <p:spPr/>
        <p:txBody>
          <a:bodyPr/>
          <a:lstStyle/>
          <a:p>
            <a:r>
              <a:rPr lang="en-US" dirty="0"/>
              <a:t>Upgrades – Why do I need this?</a:t>
            </a:r>
          </a:p>
        </p:txBody>
      </p:sp>
      <p:sp>
        <p:nvSpPr>
          <p:cNvPr id="3" name="Text Placeholder 2">
            <a:extLst>
              <a:ext uri="{FF2B5EF4-FFF2-40B4-BE49-F238E27FC236}">
                <a16:creationId xmlns:a16="http://schemas.microsoft.com/office/drawing/2014/main" id="{23385E72-5927-4B31-9AF4-17DFFCE224D3}"/>
              </a:ext>
            </a:extLst>
          </p:cNvPr>
          <p:cNvSpPr>
            <a:spLocks noGrp="1"/>
          </p:cNvSpPr>
          <p:nvPr>
            <p:ph type="body" idx="1"/>
          </p:nvPr>
        </p:nvSpPr>
        <p:spPr>
          <a:xfrm>
            <a:off x="839788" y="1681162"/>
            <a:ext cx="5157787" cy="583065"/>
          </a:xfrm>
        </p:spPr>
        <p:txBody>
          <a:bodyPr/>
          <a:lstStyle/>
          <a:p>
            <a:pPr algn="ctr"/>
            <a:r>
              <a:rPr lang="en-US" dirty="0"/>
              <a:t>AX 2009</a:t>
            </a:r>
          </a:p>
        </p:txBody>
      </p:sp>
      <p:sp>
        <p:nvSpPr>
          <p:cNvPr id="4" name="Content Placeholder 3">
            <a:extLst>
              <a:ext uri="{FF2B5EF4-FFF2-40B4-BE49-F238E27FC236}">
                <a16:creationId xmlns:a16="http://schemas.microsoft.com/office/drawing/2014/main" id="{FDF6E588-9542-4BF4-A651-4421E5C8B304}"/>
              </a:ext>
            </a:extLst>
          </p:cNvPr>
          <p:cNvSpPr>
            <a:spLocks noGrp="1"/>
          </p:cNvSpPr>
          <p:nvPr>
            <p:ph sz="half" idx="2"/>
          </p:nvPr>
        </p:nvSpPr>
        <p:spPr>
          <a:xfrm>
            <a:off x="839788" y="2264229"/>
            <a:ext cx="5157787" cy="3925434"/>
          </a:xfrm>
        </p:spPr>
        <p:txBody>
          <a:bodyPr>
            <a:normAutofit/>
          </a:bodyPr>
          <a:lstStyle/>
          <a:p>
            <a:r>
              <a:rPr lang="en-US" sz="2000" dirty="0"/>
              <a:t>Mainstream support ended October 9, 2018</a:t>
            </a:r>
          </a:p>
          <a:p>
            <a:r>
              <a:rPr lang="en-US" sz="2000" dirty="0"/>
              <a:t>Extended support ends – April 12, 2022</a:t>
            </a:r>
          </a:p>
          <a:p>
            <a:endParaRPr lang="en-US" dirty="0"/>
          </a:p>
        </p:txBody>
      </p:sp>
      <p:sp>
        <p:nvSpPr>
          <p:cNvPr id="5" name="Text Placeholder 4">
            <a:extLst>
              <a:ext uri="{FF2B5EF4-FFF2-40B4-BE49-F238E27FC236}">
                <a16:creationId xmlns:a16="http://schemas.microsoft.com/office/drawing/2014/main" id="{C2B7E43C-C742-42F7-BE5D-1B9D61C1A4A0}"/>
              </a:ext>
            </a:extLst>
          </p:cNvPr>
          <p:cNvSpPr>
            <a:spLocks noGrp="1"/>
          </p:cNvSpPr>
          <p:nvPr>
            <p:ph type="body" sz="quarter" idx="3"/>
          </p:nvPr>
        </p:nvSpPr>
        <p:spPr>
          <a:xfrm>
            <a:off x="6172200" y="1681163"/>
            <a:ext cx="5183188" cy="583066"/>
          </a:xfrm>
        </p:spPr>
        <p:txBody>
          <a:bodyPr/>
          <a:lstStyle/>
          <a:p>
            <a:pPr algn="ctr"/>
            <a:r>
              <a:rPr lang="en-US" dirty="0"/>
              <a:t>AX 2012</a:t>
            </a:r>
          </a:p>
        </p:txBody>
      </p:sp>
      <p:sp>
        <p:nvSpPr>
          <p:cNvPr id="6" name="Content Placeholder 5">
            <a:extLst>
              <a:ext uri="{FF2B5EF4-FFF2-40B4-BE49-F238E27FC236}">
                <a16:creationId xmlns:a16="http://schemas.microsoft.com/office/drawing/2014/main" id="{7BB774B3-26D8-4A75-BFAD-A5FD4E8636DA}"/>
              </a:ext>
            </a:extLst>
          </p:cNvPr>
          <p:cNvSpPr>
            <a:spLocks noGrp="1"/>
          </p:cNvSpPr>
          <p:nvPr>
            <p:ph sz="quarter" idx="4"/>
          </p:nvPr>
        </p:nvSpPr>
        <p:spPr>
          <a:xfrm>
            <a:off x="6172200" y="2264229"/>
            <a:ext cx="5183188" cy="3925434"/>
          </a:xfrm>
        </p:spPr>
        <p:txBody>
          <a:bodyPr>
            <a:normAutofit/>
          </a:bodyPr>
          <a:lstStyle/>
          <a:p>
            <a:r>
              <a:rPr lang="en-US" sz="2000" dirty="0"/>
              <a:t>AX 2012 RTM &amp; R2 – Mainstream support ended Oct 9, 2018</a:t>
            </a:r>
          </a:p>
          <a:p>
            <a:r>
              <a:rPr lang="en-US" sz="2000" dirty="0"/>
              <a:t>AX 2012 RTM &amp; R2 – Extended support ends April 12, 2022</a:t>
            </a:r>
          </a:p>
          <a:p>
            <a:r>
              <a:rPr lang="en-US" sz="2000" dirty="0"/>
              <a:t>AX 2012 R3 – Mainstream support ends </a:t>
            </a:r>
            <a:r>
              <a:rPr lang="en-US" sz="2000" dirty="0">
                <a:highlight>
                  <a:srgbClr val="FFFF00"/>
                </a:highlight>
              </a:rPr>
              <a:t>October 12, 2021 (YESTERDAY)</a:t>
            </a:r>
          </a:p>
          <a:p>
            <a:r>
              <a:rPr lang="en-US" sz="2000" dirty="0"/>
              <a:t>AX 2012 R3 – Extended support ends January 10, 2023</a:t>
            </a:r>
          </a:p>
        </p:txBody>
      </p:sp>
      <p:sp>
        <p:nvSpPr>
          <p:cNvPr id="7" name="TextBox 6">
            <a:extLst>
              <a:ext uri="{FF2B5EF4-FFF2-40B4-BE49-F238E27FC236}">
                <a16:creationId xmlns:a16="http://schemas.microsoft.com/office/drawing/2014/main" id="{E832D215-D9FD-40CD-85E7-EB9E3A659541}"/>
              </a:ext>
            </a:extLst>
          </p:cNvPr>
          <p:cNvSpPr txBox="1"/>
          <p:nvPr/>
        </p:nvSpPr>
        <p:spPr>
          <a:xfrm>
            <a:off x="500743" y="5410200"/>
            <a:ext cx="11255828" cy="646331"/>
          </a:xfrm>
          <a:prstGeom prst="rect">
            <a:avLst/>
          </a:prstGeom>
          <a:noFill/>
        </p:spPr>
        <p:txBody>
          <a:bodyPr wrap="square" rtlCol="0">
            <a:spAutoFit/>
          </a:bodyPr>
          <a:lstStyle/>
          <a:p>
            <a:r>
              <a:rPr lang="en-US" dirty="0">
                <a:hlinkClick r:id="rId3"/>
              </a:rPr>
              <a:t>End of mainstream support for Microsoft Dynamics AX 2009, Dynamics AX 2012, and Dynamics AX 2012 R2 - Finance &amp; Operations | Dynamics 365 | Microsoft Docs</a:t>
            </a:r>
            <a:endParaRPr lang="en-US" dirty="0"/>
          </a:p>
        </p:txBody>
      </p:sp>
      <p:sp>
        <p:nvSpPr>
          <p:cNvPr id="8" name="TextBox 7">
            <a:extLst>
              <a:ext uri="{FF2B5EF4-FFF2-40B4-BE49-F238E27FC236}">
                <a16:creationId xmlns:a16="http://schemas.microsoft.com/office/drawing/2014/main" id="{FEB0BD9E-EE64-4A57-B373-88E9DE55BDD0}"/>
              </a:ext>
            </a:extLst>
          </p:cNvPr>
          <p:cNvSpPr txBox="1"/>
          <p:nvPr/>
        </p:nvSpPr>
        <p:spPr>
          <a:xfrm>
            <a:off x="500743" y="1387922"/>
            <a:ext cx="10851469" cy="369332"/>
          </a:xfrm>
          <a:prstGeom prst="rect">
            <a:avLst/>
          </a:prstGeom>
          <a:noFill/>
        </p:spPr>
        <p:txBody>
          <a:bodyPr wrap="square" rtlCol="0">
            <a:spAutoFit/>
          </a:bodyPr>
          <a:lstStyle/>
          <a:p>
            <a:pPr algn="ctr"/>
            <a:r>
              <a:rPr lang="en-US" dirty="0"/>
              <a:t>Your system is nearing the end of Microsoft support!</a:t>
            </a:r>
          </a:p>
        </p:txBody>
      </p:sp>
      <p:pic>
        <p:nvPicPr>
          <p:cNvPr id="10" name="Graphic 9" descr="Clock with solid fill">
            <a:extLst>
              <a:ext uri="{FF2B5EF4-FFF2-40B4-BE49-F238E27FC236}">
                <a16:creationId xmlns:a16="http://schemas.microsoft.com/office/drawing/2014/main" id="{87C15623-4CDB-46CA-ACA3-FD00295FD50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471624" y="3595574"/>
            <a:ext cx="1436348" cy="1436348"/>
          </a:xfrm>
          <a:prstGeom prst="rect">
            <a:avLst/>
          </a:prstGeom>
        </p:spPr>
      </p:pic>
    </p:spTree>
    <p:custDataLst>
      <p:tags r:id="rId1"/>
    </p:custDataLst>
    <p:extLst>
      <p:ext uri="{BB962C8B-B14F-4D97-AF65-F5344CB8AC3E}">
        <p14:creationId xmlns:p14="http://schemas.microsoft.com/office/powerpoint/2010/main" val="595213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621199E-BA56-445E-B64E-218D2532BBFD}"/>
              </a:ext>
            </a:extLst>
          </p:cNvPr>
          <p:cNvSpPr>
            <a:spLocks noGrp="1"/>
          </p:cNvSpPr>
          <p:nvPr>
            <p:ph type="title"/>
          </p:nvPr>
        </p:nvSpPr>
        <p:spPr/>
        <p:txBody>
          <a:bodyPr/>
          <a:lstStyle/>
          <a:p>
            <a:r>
              <a:rPr lang="en-US" dirty="0"/>
              <a:t>AX 2009 - Technical</a:t>
            </a:r>
          </a:p>
        </p:txBody>
      </p:sp>
      <p:sp>
        <p:nvSpPr>
          <p:cNvPr id="9" name="Text Placeholder 8">
            <a:extLst>
              <a:ext uri="{FF2B5EF4-FFF2-40B4-BE49-F238E27FC236}">
                <a16:creationId xmlns:a16="http://schemas.microsoft.com/office/drawing/2014/main" id="{CF8666CF-537F-4074-854E-8E5F617DD9EB}"/>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Migrate Master Data</a:t>
            </a:r>
          </a:p>
          <a:p>
            <a:pPr marL="285750" indent="-285750">
              <a:buFont typeface="Arial" panose="020B0604020202020204" pitchFamily="34" charset="0"/>
              <a:buChar char="•"/>
            </a:pPr>
            <a:r>
              <a:rPr lang="en-US" dirty="0"/>
              <a:t>Transactions not included</a:t>
            </a:r>
          </a:p>
          <a:p>
            <a:pPr marL="285750" indent="-285750">
              <a:buFont typeface="Arial" panose="020B0604020202020204" pitchFamily="34" charset="0"/>
              <a:buChar char="•"/>
            </a:pPr>
            <a:r>
              <a:rPr lang="en-US" dirty="0"/>
              <a:t>Must install Data Migration Tool (DMT)</a:t>
            </a:r>
          </a:p>
          <a:p>
            <a:pPr marL="742950" lvl="1" indent="-285750">
              <a:buFont typeface="Arial" panose="020B0604020202020204" pitchFamily="34" charset="0"/>
              <a:buChar char="•"/>
            </a:pPr>
            <a:r>
              <a:rPr lang="en-US" dirty="0"/>
              <a:t>Installs DIXF for AX 2009</a:t>
            </a:r>
          </a:p>
          <a:p>
            <a:pPr marL="742950" lvl="1" indent="-285750">
              <a:buFont typeface="Arial" panose="020B0604020202020204" pitchFamily="34" charset="0"/>
              <a:buChar char="•"/>
            </a:pPr>
            <a:r>
              <a:rPr lang="en-US" dirty="0"/>
              <a:t>Currently in private preview</a:t>
            </a:r>
          </a:p>
          <a:p>
            <a:pPr marL="742950" lvl="1" indent="-285750">
              <a:buFont typeface="Arial" panose="020B0604020202020204" pitchFamily="34" charset="0"/>
              <a:buChar char="•"/>
            </a:pPr>
            <a:r>
              <a:rPr lang="en-US" dirty="0"/>
              <a:t>Have to ask MSFT for this</a:t>
            </a:r>
          </a:p>
          <a:p>
            <a:pPr marL="285750" indent="-285750">
              <a:buFont typeface="Arial" panose="020B0604020202020204" pitchFamily="34" charset="0"/>
              <a:buChar char="•"/>
            </a:pPr>
            <a:r>
              <a:rPr lang="en-US" dirty="0"/>
              <a:t>Links</a:t>
            </a:r>
          </a:p>
          <a:p>
            <a:pPr marL="742950" lvl="1" indent="-285750">
              <a:buFont typeface="Arial" panose="020B0604020202020204" pitchFamily="34" charset="0"/>
              <a:buChar char="•"/>
            </a:pPr>
            <a:r>
              <a:rPr lang="en-US" dirty="0">
                <a:hlinkClick r:id="rId2"/>
              </a:rPr>
              <a:t>https://dynamics.microsoft.com/en-us/migration-program/</a:t>
            </a:r>
            <a:endParaRPr lang="en-US" dirty="0"/>
          </a:p>
          <a:p>
            <a:pPr marL="742950" lvl="1" indent="-285750">
              <a:buFont typeface="Arial" panose="020B0604020202020204" pitchFamily="34" charset="0"/>
              <a:buChar char="•"/>
            </a:pPr>
            <a:r>
              <a:rPr lang="en-US" dirty="0">
                <a:hlinkClick r:id="rId3"/>
              </a:rPr>
              <a:t>https://microsoft.qualtrics.com/jfe/form/SV_brOLCioQ7mmeykB</a:t>
            </a:r>
            <a:endParaRPr lang="en-US" dirty="0"/>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5" name="Footer Placeholder 5">
            <a:extLst>
              <a:ext uri="{FF2B5EF4-FFF2-40B4-BE49-F238E27FC236}">
                <a16:creationId xmlns:a16="http://schemas.microsoft.com/office/drawing/2014/main" id="{F2F6A5DB-FB12-40E2-8450-F2DF9499F037}"/>
              </a:ext>
            </a:extLst>
          </p:cNvPr>
          <p:cNvSpPr>
            <a:spLocks noGrp="1"/>
          </p:cNvSpPr>
          <p:nvPr>
            <p:ph type="ftr" sz="quarter" idx="11"/>
          </p:nvPr>
        </p:nvSpPr>
        <p:spPr>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C9F55E0C-BE09-43A6-864F-3F890BCB4791}"/>
              </a:ext>
            </a:extLst>
          </p:cNvPr>
          <p:cNvSpPr>
            <a:spLocks noGrp="1"/>
          </p:cNvSpPr>
          <p:nvPr>
            <p:ph type="sldNum" sz="quarter" idx="12"/>
          </p:nvPr>
        </p:nvSpPr>
        <p:spPr>
          <a:prstGeom prst="rect">
            <a:avLst/>
          </a:prstGeom>
        </p:spPr>
        <p:txBody>
          <a:bodyPr/>
          <a:lstStyle/>
          <a:p>
            <a:fld id="{590403FA-560B-4B1E-8707-5C73BEE2BB8C}" type="slidenum">
              <a:rPr lang="en-US" smtClean="0"/>
              <a:t>7</a:t>
            </a:fld>
            <a:endParaRPr lang="en-US"/>
          </a:p>
        </p:txBody>
      </p:sp>
      <p:sp>
        <p:nvSpPr>
          <p:cNvPr id="14" name="AutoShape 2" descr="Data migration technical flow.">
            <a:extLst>
              <a:ext uri="{FF2B5EF4-FFF2-40B4-BE49-F238E27FC236}">
                <a16:creationId xmlns:a16="http://schemas.microsoft.com/office/drawing/2014/main" id="{41AF66B1-F7F8-432D-A1C4-026A95A6493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7" name="Picture 16" descr="Diagram&#10;&#10;Description automatically generated">
            <a:extLst>
              <a:ext uri="{FF2B5EF4-FFF2-40B4-BE49-F238E27FC236}">
                <a16:creationId xmlns:a16="http://schemas.microsoft.com/office/drawing/2014/main" id="{76EEA85C-4307-4A85-8FEE-1A3069C8C1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74357" y="376237"/>
            <a:ext cx="3815526" cy="5800725"/>
          </a:xfrm>
          <a:prstGeom prst="rect">
            <a:avLst/>
          </a:prstGeom>
        </p:spPr>
      </p:pic>
    </p:spTree>
    <p:extLst>
      <p:ext uri="{BB962C8B-B14F-4D97-AF65-F5344CB8AC3E}">
        <p14:creationId xmlns:p14="http://schemas.microsoft.com/office/powerpoint/2010/main" val="497717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5">
            <a:extLst>
              <a:ext uri="{FF2B5EF4-FFF2-40B4-BE49-F238E27FC236}">
                <a16:creationId xmlns:a16="http://schemas.microsoft.com/office/drawing/2014/main" id="{F2F6A5DB-FB12-40E2-8450-F2DF9499F037}"/>
              </a:ext>
            </a:extLst>
          </p:cNvPr>
          <p:cNvSpPr>
            <a:spLocks noGrp="1"/>
          </p:cNvSpPr>
          <p:nvPr>
            <p:ph type="ftr" sz="quarter" idx="11"/>
          </p:nvPr>
        </p:nvSpPr>
        <p:spPr>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C9F55E0C-BE09-43A6-864F-3F890BCB4791}"/>
              </a:ext>
            </a:extLst>
          </p:cNvPr>
          <p:cNvSpPr>
            <a:spLocks noGrp="1"/>
          </p:cNvSpPr>
          <p:nvPr>
            <p:ph type="sldNum" sz="quarter" idx="12"/>
          </p:nvPr>
        </p:nvSpPr>
        <p:spPr>
          <a:prstGeom prst="rect">
            <a:avLst/>
          </a:prstGeom>
        </p:spPr>
        <p:txBody>
          <a:bodyPr/>
          <a:lstStyle/>
          <a:p>
            <a:fld id="{590403FA-560B-4B1E-8707-5C73BEE2BB8C}" type="slidenum">
              <a:rPr lang="en-US" smtClean="0"/>
              <a:t>8</a:t>
            </a:fld>
            <a:endParaRPr lang="en-US"/>
          </a:p>
        </p:txBody>
      </p:sp>
      <p:sp>
        <p:nvSpPr>
          <p:cNvPr id="3" name="Text Placeholder 2">
            <a:extLst>
              <a:ext uri="{FF2B5EF4-FFF2-40B4-BE49-F238E27FC236}">
                <a16:creationId xmlns:a16="http://schemas.microsoft.com/office/drawing/2014/main" id="{1758287C-80C5-432E-93FE-D4C33BFD08DC}"/>
              </a:ext>
            </a:extLst>
          </p:cNvPr>
          <p:cNvSpPr>
            <a:spLocks noGrp="1"/>
          </p:cNvSpPr>
          <p:nvPr>
            <p:ph type="body" sz="half" idx="2"/>
          </p:nvPr>
        </p:nvSpPr>
        <p:spPr/>
        <p:txBody>
          <a:bodyPr/>
          <a:lstStyle/>
          <a:p>
            <a:endParaRPr lang="en-US" dirty="0"/>
          </a:p>
        </p:txBody>
      </p:sp>
      <p:sp>
        <p:nvSpPr>
          <p:cNvPr id="8" name="Title 7">
            <a:extLst>
              <a:ext uri="{FF2B5EF4-FFF2-40B4-BE49-F238E27FC236}">
                <a16:creationId xmlns:a16="http://schemas.microsoft.com/office/drawing/2014/main" id="{11375F6B-1710-44E4-B7B2-B17991EC4AC2}"/>
              </a:ext>
            </a:extLst>
          </p:cNvPr>
          <p:cNvSpPr>
            <a:spLocks noGrp="1"/>
          </p:cNvSpPr>
          <p:nvPr>
            <p:ph type="title"/>
          </p:nvPr>
        </p:nvSpPr>
        <p:spPr/>
        <p:txBody>
          <a:bodyPr/>
          <a:lstStyle/>
          <a:p>
            <a:endParaRPr lang="en-US"/>
          </a:p>
        </p:txBody>
      </p:sp>
      <p:sp>
        <p:nvSpPr>
          <p:cNvPr id="12" name="Picture Placeholder 11">
            <a:extLst>
              <a:ext uri="{FF2B5EF4-FFF2-40B4-BE49-F238E27FC236}">
                <a16:creationId xmlns:a16="http://schemas.microsoft.com/office/drawing/2014/main" id="{D67C59B5-293A-4D1B-85C8-CC199578C8C7}"/>
              </a:ext>
            </a:extLst>
          </p:cNvPr>
          <p:cNvSpPr>
            <a:spLocks noGrp="1"/>
          </p:cNvSpPr>
          <p:nvPr>
            <p:ph type="pic" idx="1"/>
          </p:nvPr>
        </p:nvSpPr>
        <p:spPr/>
      </p:sp>
      <p:sp>
        <p:nvSpPr>
          <p:cNvPr id="13" name="AutoShape 2" descr="Data migration technical flow.">
            <a:extLst>
              <a:ext uri="{FF2B5EF4-FFF2-40B4-BE49-F238E27FC236}">
                <a16:creationId xmlns:a16="http://schemas.microsoft.com/office/drawing/2014/main" id="{12F927F8-1029-47FC-B6EF-F4DA39C5CE0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4" name="Picture 13" descr="Diagram&#10;&#10;Description automatically generated">
            <a:extLst>
              <a:ext uri="{FF2B5EF4-FFF2-40B4-BE49-F238E27FC236}">
                <a16:creationId xmlns:a16="http://schemas.microsoft.com/office/drawing/2014/main" id="{D97B37F7-B36F-4F56-A244-4B190CFE9F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6581" y="136525"/>
            <a:ext cx="6698838" cy="10184210"/>
          </a:xfrm>
          <a:prstGeom prst="rect">
            <a:avLst/>
          </a:prstGeom>
        </p:spPr>
      </p:pic>
    </p:spTree>
    <p:extLst>
      <p:ext uri="{BB962C8B-B14F-4D97-AF65-F5344CB8AC3E}">
        <p14:creationId xmlns:p14="http://schemas.microsoft.com/office/powerpoint/2010/main" val="35958345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5">
            <a:extLst>
              <a:ext uri="{FF2B5EF4-FFF2-40B4-BE49-F238E27FC236}">
                <a16:creationId xmlns:a16="http://schemas.microsoft.com/office/drawing/2014/main" id="{F2F6A5DB-FB12-40E2-8450-F2DF9499F037}"/>
              </a:ext>
            </a:extLst>
          </p:cNvPr>
          <p:cNvSpPr>
            <a:spLocks noGrp="1"/>
          </p:cNvSpPr>
          <p:nvPr>
            <p:ph type="ftr" sz="quarter" idx="11"/>
          </p:nvPr>
        </p:nvSpPr>
        <p:spPr>
          <a:prstGeom prst="rect">
            <a:avLst/>
          </a:prstGeom>
        </p:spPr>
        <p:txBody>
          <a:bodyPr/>
          <a:lstStyle/>
          <a:p>
            <a:r>
              <a:rPr lang="en-US" dirty="0"/>
              <a:t>© 2021 Dynamic Communities</a:t>
            </a:r>
          </a:p>
        </p:txBody>
      </p:sp>
      <p:sp>
        <p:nvSpPr>
          <p:cNvPr id="6" name="Slide Number Placeholder 6">
            <a:extLst>
              <a:ext uri="{FF2B5EF4-FFF2-40B4-BE49-F238E27FC236}">
                <a16:creationId xmlns:a16="http://schemas.microsoft.com/office/drawing/2014/main" id="{C9F55E0C-BE09-43A6-864F-3F890BCB4791}"/>
              </a:ext>
            </a:extLst>
          </p:cNvPr>
          <p:cNvSpPr>
            <a:spLocks noGrp="1"/>
          </p:cNvSpPr>
          <p:nvPr>
            <p:ph type="sldNum" sz="quarter" idx="12"/>
          </p:nvPr>
        </p:nvSpPr>
        <p:spPr>
          <a:prstGeom prst="rect">
            <a:avLst/>
          </a:prstGeom>
        </p:spPr>
        <p:txBody>
          <a:bodyPr/>
          <a:lstStyle/>
          <a:p>
            <a:fld id="{590403FA-560B-4B1E-8707-5C73BEE2BB8C}" type="slidenum">
              <a:rPr lang="en-US" smtClean="0"/>
              <a:t>9</a:t>
            </a:fld>
            <a:endParaRPr lang="en-US"/>
          </a:p>
        </p:txBody>
      </p:sp>
      <p:sp>
        <p:nvSpPr>
          <p:cNvPr id="3" name="Text Placeholder 2">
            <a:extLst>
              <a:ext uri="{FF2B5EF4-FFF2-40B4-BE49-F238E27FC236}">
                <a16:creationId xmlns:a16="http://schemas.microsoft.com/office/drawing/2014/main" id="{1758287C-80C5-432E-93FE-D4C33BFD08DC}"/>
              </a:ext>
            </a:extLst>
          </p:cNvPr>
          <p:cNvSpPr>
            <a:spLocks noGrp="1"/>
          </p:cNvSpPr>
          <p:nvPr>
            <p:ph type="body" sz="half" idx="2"/>
          </p:nvPr>
        </p:nvSpPr>
        <p:spPr/>
        <p:txBody>
          <a:bodyPr/>
          <a:lstStyle/>
          <a:p>
            <a:endParaRPr lang="en-US" dirty="0"/>
          </a:p>
        </p:txBody>
      </p:sp>
      <p:sp>
        <p:nvSpPr>
          <p:cNvPr id="8" name="Title 7">
            <a:extLst>
              <a:ext uri="{FF2B5EF4-FFF2-40B4-BE49-F238E27FC236}">
                <a16:creationId xmlns:a16="http://schemas.microsoft.com/office/drawing/2014/main" id="{11375F6B-1710-44E4-B7B2-B17991EC4AC2}"/>
              </a:ext>
            </a:extLst>
          </p:cNvPr>
          <p:cNvSpPr>
            <a:spLocks noGrp="1"/>
          </p:cNvSpPr>
          <p:nvPr>
            <p:ph type="title"/>
          </p:nvPr>
        </p:nvSpPr>
        <p:spPr/>
        <p:txBody>
          <a:bodyPr/>
          <a:lstStyle/>
          <a:p>
            <a:endParaRPr lang="en-US"/>
          </a:p>
        </p:txBody>
      </p:sp>
      <p:sp>
        <p:nvSpPr>
          <p:cNvPr id="12" name="Picture Placeholder 11">
            <a:extLst>
              <a:ext uri="{FF2B5EF4-FFF2-40B4-BE49-F238E27FC236}">
                <a16:creationId xmlns:a16="http://schemas.microsoft.com/office/drawing/2014/main" id="{D67C59B5-293A-4D1B-85C8-CC199578C8C7}"/>
              </a:ext>
            </a:extLst>
          </p:cNvPr>
          <p:cNvSpPr>
            <a:spLocks noGrp="1"/>
          </p:cNvSpPr>
          <p:nvPr>
            <p:ph type="pic" idx="1"/>
          </p:nvPr>
        </p:nvSpPr>
        <p:spPr/>
      </p:sp>
      <p:sp>
        <p:nvSpPr>
          <p:cNvPr id="13" name="AutoShape 2" descr="Data migration technical flow.">
            <a:extLst>
              <a:ext uri="{FF2B5EF4-FFF2-40B4-BE49-F238E27FC236}">
                <a16:creationId xmlns:a16="http://schemas.microsoft.com/office/drawing/2014/main" id="{12F927F8-1029-47FC-B6EF-F4DA39C5CE0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4" name="Picture 13" descr="Diagram&#10;&#10;Description automatically generated">
            <a:extLst>
              <a:ext uri="{FF2B5EF4-FFF2-40B4-BE49-F238E27FC236}">
                <a16:creationId xmlns:a16="http://schemas.microsoft.com/office/drawing/2014/main" id="{D97B37F7-B36F-4F56-A244-4B190CFE9F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6581" y="-3903040"/>
            <a:ext cx="6698838" cy="10184210"/>
          </a:xfrm>
          <a:prstGeom prst="rect">
            <a:avLst/>
          </a:prstGeom>
        </p:spPr>
      </p:pic>
    </p:spTree>
    <p:extLst>
      <p:ext uri="{BB962C8B-B14F-4D97-AF65-F5344CB8AC3E}">
        <p14:creationId xmlns:p14="http://schemas.microsoft.com/office/powerpoint/2010/main" val="18949980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2">
      <a:dk1>
        <a:srgbClr val="232832"/>
      </a:dk1>
      <a:lt1>
        <a:srgbClr val="FFFFFF"/>
      </a:lt1>
      <a:dk2>
        <a:srgbClr val="232832"/>
      </a:dk2>
      <a:lt2>
        <a:srgbClr val="FFFFFF"/>
      </a:lt2>
      <a:accent1>
        <a:srgbClr val="7FBE41"/>
      </a:accent1>
      <a:accent2>
        <a:srgbClr val="4141BE"/>
      </a:accent2>
      <a:accent3>
        <a:srgbClr val="8041BE"/>
      </a:accent3>
      <a:accent4>
        <a:srgbClr val="BE41BE"/>
      </a:accent4>
      <a:accent5>
        <a:srgbClr val="7FBE41"/>
      </a:accent5>
      <a:accent6>
        <a:srgbClr val="8041BE"/>
      </a:accent6>
      <a:hlink>
        <a:srgbClr val="7FBE41"/>
      </a:hlink>
      <a:folHlink>
        <a:srgbClr val="BE41BE"/>
      </a:folHlink>
    </a:clrScheme>
    <a:fontScheme name="Summit">
      <a:majorFont>
        <a:latin typeface="Poppins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BA75DAF83DD3048B0119C871633221C" ma:contentTypeVersion="4" ma:contentTypeDescription="Create a new document." ma:contentTypeScope="" ma:versionID="c13cf9f499e509de452691631a922a1f">
  <xsd:schema xmlns:xsd="http://www.w3.org/2001/XMLSchema" xmlns:xs="http://www.w3.org/2001/XMLSchema" xmlns:p="http://schemas.microsoft.com/office/2006/metadata/properties" xmlns:ns2="81f9c791-4e7e-42f3-b110-f2d048dfe1f4" xmlns:ns3="c32e8f56-b4af-4143-8a45-c6aec7ec7059" targetNamespace="http://schemas.microsoft.com/office/2006/metadata/properties" ma:root="true" ma:fieldsID="8a191fef40a281d132f5803dfdeb529b" ns2:_="" ns3:_="">
    <xsd:import namespace="81f9c791-4e7e-42f3-b110-f2d048dfe1f4"/>
    <xsd:import namespace="c32e8f56-b4af-4143-8a45-c6aec7ec705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f9c791-4e7e-42f3-b110-f2d048dfe1f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32e8f56-b4af-4143-8a45-c6aec7ec7059"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1678AC0-06BA-4C01-A27F-0CFF24D799E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f9c791-4e7e-42f3-b110-f2d048dfe1f4"/>
    <ds:schemaRef ds:uri="c32e8f56-b4af-4143-8a45-c6aec7ec705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8B2C51C-8346-4578-82BA-CF345326ED62}">
  <ds:schemaRefs>
    <ds:schemaRef ds:uri="http://schemas.microsoft.com/sharepoint/v3/contenttype/forms"/>
  </ds:schemaRefs>
</ds:datastoreItem>
</file>

<file path=customXml/itemProps3.xml><?xml version="1.0" encoding="utf-8"?>
<ds:datastoreItem xmlns:ds="http://schemas.openxmlformats.org/officeDocument/2006/customXml" ds:itemID="{83AF2D1E-311D-47B0-802B-46BAD980C1BF}">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1046</TotalTime>
  <Words>1465</Words>
  <Application>Microsoft Office PowerPoint</Application>
  <PresentationFormat>Widescreen</PresentationFormat>
  <Paragraphs>232</Paragraphs>
  <Slides>47</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vt:lpstr>
      <vt:lpstr>Calibri</vt:lpstr>
      <vt:lpstr>Open Sans</vt:lpstr>
      <vt:lpstr>Poppins</vt:lpstr>
      <vt:lpstr>Titillium Web</vt:lpstr>
      <vt:lpstr>Office Theme</vt:lpstr>
      <vt:lpstr>An AX 2012 Upgrade Journey</vt:lpstr>
      <vt:lpstr>Description</vt:lpstr>
      <vt:lpstr>Free Stuff</vt:lpstr>
      <vt:lpstr>Nathan Clouse</vt:lpstr>
      <vt:lpstr>What we’ll cover today</vt:lpstr>
      <vt:lpstr>Upgrades – Why do I need this?</vt:lpstr>
      <vt:lpstr>AX 2009 - Technical</vt:lpstr>
      <vt:lpstr>PowerPoint Presentation</vt:lpstr>
      <vt:lpstr>PowerPoint Presentation</vt:lpstr>
      <vt:lpstr>AX 2009 - Technical</vt:lpstr>
      <vt:lpstr>AX 2009 - Prerequisites</vt:lpstr>
      <vt:lpstr>AX 2009 – Prerequisites Part 2</vt:lpstr>
      <vt:lpstr>AX 2009 Functional</vt:lpstr>
      <vt:lpstr>Financials</vt:lpstr>
      <vt:lpstr>Financials – Industry Specific</vt:lpstr>
      <vt:lpstr>Organization-wide</vt:lpstr>
      <vt:lpstr>Procurement</vt:lpstr>
      <vt:lpstr>Manufacturing</vt:lpstr>
      <vt:lpstr>Sales Management and Retail/Commerce</vt:lpstr>
      <vt:lpstr>warehouse management and transportation</vt:lpstr>
      <vt:lpstr>AX 2012 – Technical, Data</vt:lpstr>
      <vt:lpstr>PowerPoint Presentation</vt:lpstr>
      <vt:lpstr>Shameless Plug</vt:lpstr>
      <vt:lpstr>AX 2012 – Technical, Code</vt:lpstr>
      <vt:lpstr>PowerPoint Presentation</vt:lpstr>
      <vt:lpstr>PowerPoint Presentation</vt:lpstr>
      <vt:lpstr>PowerPoint Presentation</vt:lpstr>
      <vt:lpstr>AX 2012 Functional</vt:lpstr>
      <vt:lpstr>Database Upgrade Options</vt:lpstr>
      <vt:lpstr>PowerPoint Presentation</vt:lpstr>
      <vt:lpstr>PowerPoint Presentation</vt:lpstr>
      <vt:lpstr>PowerPoint Presentation</vt:lpstr>
      <vt:lpstr>PowerPoint Presentation</vt:lpstr>
      <vt:lpstr>Styles of Upgrades</vt:lpstr>
      <vt:lpstr>Styles of Upgrades</vt:lpstr>
      <vt:lpstr>PowerPoint Presentation</vt:lpstr>
      <vt:lpstr>ERP Is Cheap</vt:lpstr>
      <vt:lpstr>Example 1: Airport</vt:lpstr>
      <vt:lpstr>Example 2: Consume Goods Manufacturer (Omnichannel)</vt:lpstr>
      <vt:lpstr>Final Words</vt:lpstr>
      <vt:lpstr>PowerPoint Presentation</vt:lpstr>
      <vt:lpstr>Questions?</vt:lpstr>
      <vt:lpstr>PowerPoint Presentation</vt:lpstr>
      <vt:lpstr>My Other Presentations</vt:lpstr>
      <vt:lpstr>Give Away!</vt:lpstr>
      <vt:lpstr>Please visit our booth</vt:lpstr>
      <vt:lpstr>Survey 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Triniti Burton</dc:creator>
  <cp:lastModifiedBy>Nathan Clouse</cp:lastModifiedBy>
  <cp:revision>12</cp:revision>
  <dcterms:created xsi:type="dcterms:W3CDTF">2021-06-02T18:20:35Z</dcterms:created>
  <dcterms:modified xsi:type="dcterms:W3CDTF">2021-10-13T03:52:43Z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0x010100BBA75DAF83DD3048B0119C871633221C</vt:lpwstr>
  </property>
</Properties>
</file>

<file path=docProps/thumbnail.jpeg>
</file>